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4"/>
    <p:sldMasterId id="2147483783" r:id="rId5"/>
    <p:sldMasterId id="2147483784" r:id="rId6"/>
    <p:sldMasterId id="2147483785" r:id="rId7"/>
    <p:sldMasterId id="2147483786" r:id="rId8"/>
    <p:sldMasterId id="2147483787" r:id="rId9"/>
    <p:sldMasterId id="2147483788" r:id="rId10"/>
    <p:sldMasterId id="2147483789" r:id="rId11"/>
    <p:sldMasterId id="2147483790" r:id="rId12"/>
    <p:sldMasterId id="2147483791" r:id="rId13"/>
    <p:sldMasterId id="2147483792" r:id="rId14"/>
    <p:sldMasterId id="2147483793"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Lst>
  <p:sldSz cy="5143500" cx="9144000"/>
  <p:notesSz cx="6858000" cy="9144000"/>
  <p:embeddedFontLst>
    <p:embeddedFont>
      <p:font typeface="Raleway"/>
      <p:regular r:id="rId52"/>
      <p:bold r:id="rId53"/>
      <p:italic r:id="rId54"/>
      <p:boldItalic r:id="rId55"/>
    </p:embeddedFont>
    <p:embeddedFont>
      <p:font typeface="Red Hat Display Black"/>
      <p:bold r:id="rId56"/>
      <p:boldItalic r:id="rId57"/>
    </p:embeddedFont>
    <p:embeddedFont>
      <p:font typeface="Fira Sans SemiBold"/>
      <p:regular r:id="rId58"/>
      <p:bold r:id="rId59"/>
      <p:italic r:id="rId60"/>
      <p:boldItalic r:id="rId61"/>
    </p:embeddedFont>
    <p:embeddedFont>
      <p:font typeface="Fira Sans"/>
      <p:regular r:id="rId62"/>
      <p:bold r:id="rId63"/>
      <p:italic r:id="rId64"/>
      <p:boldItalic r:id="rId65"/>
    </p:embeddedFont>
    <p:embeddedFont>
      <p:font typeface="Fira Sans Light"/>
      <p:regular r:id="rId66"/>
      <p:bold r:id="rId67"/>
      <p:italic r:id="rId68"/>
      <p:boldItalic r:id="rId69"/>
    </p:embeddedFont>
    <p:embeddedFont>
      <p:font typeface="Inria Serif"/>
      <p:regular r:id="rId70"/>
      <p:bold r:id="rId71"/>
      <p:italic r:id="rId72"/>
      <p:boldItalic r:id="rId73"/>
    </p:embeddedFont>
    <p:embeddedFont>
      <p:font typeface="Raleway SemiBold"/>
      <p:regular r:id="rId74"/>
      <p:bold r:id="rId75"/>
      <p:italic r:id="rId76"/>
      <p:boldItalic r:id="rId77"/>
    </p:embeddedFont>
    <p:embeddedFont>
      <p:font typeface="Amatic SC"/>
      <p:regular r:id="rId78"/>
      <p:bold r:id="rId79"/>
    </p:embeddedFont>
    <p:embeddedFont>
      <p:font typeface="Montserrat"/>
      <p:regular r:id="rId80"/>
      <p:bold r:id="rId81"/>
      <p:italic r:id="rId82"/>
      <p:boldItalic r:id="rId83"/>
    </p:embeddedFont>
    <p:embeddedFont>
      <p:font typeface="Arvo"/>
      <p:regular r:id="rId84"/>
      <p:bold r:id="rId85"/>
      <p:italic r:id="rId86"/>
      <p:boldItalic r:id="rId87"/>
    </p:embeddedFont>
    <p:embeddedFont>
      <p:font typeface="Raleway Light"/>
      <p:regular r:id="rId88"/>
      <p:bold r:id="rId89"/>
      <p:italic r:id="rId90"/>
      <p:boldItalic r:id="rId91"/>
    </p:embeddedFont>
    <p:embeddedFont>
      <p:font typeface="Encode Sans Semi Condensed"/>
      <p:regular r:id="rId92"/>
      <p:bold r:id="rId93"/>
    </p:embeddedFont>
    <p:embeddedFont>
      <p:font typeface="Red Hat Display"/>
      <p:regular r:id="rId94"/>
      <p:bold r:id="rId95"/>
      <p:italic r:id="rId96"/>
      <p:boldItalic r:id="rId97"/>
    </p:embeddedFont>
    <p:embeddedFont>
      <p:font typeface="Montserrat ExtraBold"/>
      <p:bold r:id="rId98"/>
      <p:boldItalic r:id="rId99"/>
    </p:embeddedFont>
    <p:embeddedFont>
      <p:font typeface="Lexend Deca"/>
      <p:regular r:id="rId100"/>
      <p:bold r:id="rId101"/>
    </p:embeddedFont>
    <p:embeddedFont>
      <p:font typeface="Playfair Display Medium"/>
      <p:regular r:id="rId102"/>
      <p:bold r:id="rId103"/>
      <p:italic r:id="rId104"/>
      <p:boldItalic r:id="rId105"/>
    </p:embeddedFont>
    <p:embeddedFont>
      <p:font typeface="Nunito Sans Light"/>
      <p:regular r:id="rId106"/>
      <p:bold r:id="rId107"/>
      <p:italic r:id="rId108"/>
      <p:boldItalic r:id="rId109"/>
    </p:embeddedFont>
    <p:embeddedFont>
      <p:font typeface="Fira Sans Medium"/>
      <p:regular r:id="rId110"/>
      <p:bold r:id="rId111"/>
      <p:italic r:id="rId112"/>
      <p:boldItalic r:id="rId113"/>
    </p:embeddedFont>
    <p:embeddedFont>
      <p:font typeface="Montserrat Light"/>
      <p:regular r:id="rId114"/>
      <p:bold r:id="rId115"/>
      <p:italic r:id="rId116"/>
      <p:boldItalic r:id="rId117"/>
    </p:embeddedFont>
    <p:embeddedFont>
      <p:font typeface="Inria Serif Light"/>
      <p:regular r:id="rId118"/>
      <p:bold r:id="rId119"/>
      <p:italic r:id="rId120"/>
      <p:boldItalic r:id="rId121"/>
    </p:embeddedFont>
    <p:embeddedFont>
      <p:font typeface="Encode Sans Semi Condensed Light"/>
      <p:regular r:id="rId122"/>
      <p:bold r:id="rId123"/>
    </p:embeddedFont>
    <p:embeddedFont>
      <p:font typeface="Raleway Medium"/>
      <p:regular r:id="rId124"/>
      <p:bold r:id="rId125"/>
      <p:italic r:id="rId126"/>
      <p:boldItalic r:id="rId127"/>
    </p:embeddedFont>
    <p:embeddedFont>
      <p:font typeface="Red Hat Text"/>
      <p:regular r:id="rId128"/>
      <p:bold r:id="rId129"/>
      <p:italic r:id="rId130"/>
      <p:boldItalic r:id="rId131"/>
    </p:embeddedFont>
    <p:embeddedFont>
      <p:font typeface="Lato Hairline"/>
      <p:regular r:id="rId132"/>
      <p:bold r:id="rId133"/>
      <p:italic r:id="rId134"/>
      <p:boldItalic r:id="rId135"/>
    </p:embeddedFont>
    <p:embeddedFont>
      <p:font typeface="Lato Light"/>
      <p:regular r:id="rId136"/>
      <p:bold r:id="rId137"/>
      <p:italic r:id="rId138"/>
      <p:boldItalic r:id="rId139"/>
    </p:embeddedFont>
    <p:embeddedFont>
      <p:font typeface="Varela"/>
      <p:regular r:id="rId140"/>
    </p:embeddedFont>
    <p:embeddedFont>
      <p:font typeface="Source Sans Pro"/>
      <p:regular r:id="rId141"/>
      <p:bold r:id="rId142"/>
      <p:italic r:id="rId143"/>
      <p:boldItalic r:id="rId144"/>
    </p:embeddedFont>
    <p:embeddedFont>
      <p:font typeface="Nunito Sans"/>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07" Type="http://schemas.openxmlformats.org/officeDocument/2006/relationships/font" Target="fonts/NunitoSansLight-bold.fntdata"/><Relationship Id="rId106" Type="http://schemas.openxmlformats.org/officeDocument/2006/relationships/font" Target="fonts/NunitoSansLight-regular.fntdata"/><Relationship Id="rId105" Type="http://schemas.openxmlformats.org/officeDocument/2006/relationships/font" Target="fonts/PlayfairDisplayMedium-boldItalic.fntdata"/><Relationship Id="rId104" Type="http://schemas.openxmlformats.org/officeDocument/2006/relationships/font" Target="fonts/PlayfairDisplayMedium-italic.fntdata"/><Relationship Id="rId109" Type="http://schemas.openxmlformats.org/officeDocument/2006/relationships/font" Target="fonts/NunitoSansLight-boldItalic.fntdata"/><Relationship Id="rId108" Type="http://schemas.openxmlformats.org/officeDocument/2006/relationships/font" Target="fonts/NunitoSansLight-italic.fntdata"/><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103" Type="http://schemas.openxmlformats.org/officeDocument/2006/relationships/font" Target="fonts/PlayfairDisplayMedium-bold.fntdata"/><Relationship Id="rId102" Type="http://schemas.openxmlformats.org/officeDocument/2006/relationships/font" Target="fonts/PlayfairDisplayMedium-regular.fntdata"/><Relationship Id="rId101" Type="http://schemas.openxmlformats.org/officeDocument/2006/relationships/font" Target="fonts/LexendDeca-bold.fntdata"/><Relationship Id="rId100" Type="http://schemas.openxmlformats.org/officeDocument/2006/relationships/font" Target="fonts/LexendDeca-regular.fntdata"/><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129" Type="http://schemas.openxmlformats.org/officeDocument/2006/relationships/font" Target="fonts/RedHatText-bold.fntdata"/><Relationship Id="rId128" Type="http://schemas.openxmlformats.org/officeDocument/2006/relationships/font" Target="fonts/RedHatText-regular.fntdata"/><Relationship Id="rId127" Type="http://schemas.openxmlformats.org/officeDocument/2006/relationships/font" Target="fonts/RalewayMedium-boldItalic.fntdata"/><Relationship Id="rId126" Type="http://schemas.openxmlformats.org/officeDocument/2006/relationships/font" Target="fonts/RalewayMedium-italic.fntdata"/><Relationship Id="rId26" Type="http://schemas.openxmlformats.org/officeDocument/2006/relationships/slide" Target="slides/slide10.xml"/><Relationship Id="rId121" Type="http://schemas.openxmlformats.org/officeDocument/2006/relationships/font" Target="fonts/InriaSerifLight-boldItalic.fntdata"/><Relationship Id="rId25" Type="http://schemas.openxmlformats.org/officeDocument/2006/relationships/slide" Target="slides/slide9.xml"/><Relationship Id="rId120" Type="http://schemas.openxmlformats.org/officeDocument/2006/relationships/font" Target="fonts/InriaSerifLight-italic.fntdata"/><Relationship Id="rId28" Type="http://schemas.openxmlformats.org/officeDocument/2006/relationships/slide" Target="slides/slide12.xml"/><Relationship Id="rId27" Type="http://schemas.openxmlformats.org/officeDocument/2006/relationships/slide" Target="slides/slide11.xml"/><Relationship Id="rId125" Type="http://schemas.openxmlformats.org/officeDocument/2006/relationships/font" Target="fonts/RalewayMedium-bold.fntdata"/><Relationship Id="rId29" Type="http://schemas.openxmlformats.org/officeDocument/2006/relationships/slide" Target="slides/slide13.xml"/><Relationship Id="rId124" Type="http://schemas.openxmlformats.org/officeDocument/2006/relationships/font" Target="fonts/RalewayMedium-regular.fntdata"/><Relationship Id="rId123" Type="http://schemas.openxmlformats.org/officeDocument/2006/relationships/font" Target="fonts/EncodeSansSemiCondensedLight-bold.fntdata"/><Relationship Id="rId122" Type="http://schemas.openxmlformats.org/officeDocument/2006/relationships/font" Target="fonts/EncodeSansSemiCondensedLight-regular.fntdata"/><Relationship Id="rId95" Type="http://schemas.openxmlformats.org/officeDocument/2006/relationships/font" Target="fonts/RedHatDisplay-bold.fntdata"/><Relationship Id="rId94" Type="http://schemas.openxmlformats.org/officeDocument/2006/relationships/font" Target="fonts/RedHatDisplay-regular.fntdata"/><Relationship Id="rId97" Type="http://schemas.openxmlformats.org/officeDocument/2006/relationships/font" Target="fonts/RedHatDisplay-boldItalic.fntdata"/><Relationship Id="rId96" Type="http://schemas.openxmlformats.org/officeDocument/2006/relationships/font" Target="fonts/RedHatDisplay-italic.fntdata"/><Relationship Id="rId11" Type="http://schemas.openxmlformats.org/officeDocument/2006/relationships/slideMaster" Target="slideMasters/slideMaster8.xml"/><Relationship Id="rId99" Type="http://schemas.openxmlformats.org/officeDocument/2006/relationships/font" Target="fonts/MontserratExtraBold-boldItalic.fntdata"/><Relationship Id="rId10" Type="http://schemas.openxmlformats.org/officeDocument/2006/relationships/slideMaster" Target="slideMasters/slideMaster7.xml"/><Relationship Id="rId98" Type="http://schemas.openxmlformats.org/officeDocument/2006/relationships/font" Target="fonts/MontserratExtraBold-bold.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RalewayLight-boldItalic.fntdata"/><Relationship Id="rId90" Type="http://schemas.openxmlformats.org/officeDocument/2006/relationships/font" Target="fonts/RalewayLight-italic.fntdata"/><Relationship Id="rId93" Type="http://schemas.openxmlformats.org/officeDocument/2006/relationships/font" Target="fonts/EncodeSansSemiCondensed-bold.fntdata"/><Relationship Id="rId92" Type="http://schemas.openxmlformats.org/officeDocument/2006/relationships/font" Target="fonts/EncodeSansSemiCondensed-regular.fntdata"/><Relationship Id="rId118" Type="http://schemas.openxmlformats.org/officeDocument/2006/relationships/font" Target="fonts/InriaSerifLight-regular.fntdata"/><Relationship Id="rId117" Type="http://schemas.openxmlformats.org/officeDocument/2006/relationships/font" Target="fonts/MontserratLight-boldItalic.fntdata"/><Relationship Id="rId116" Type="http://schemas.openxmlformats.org/officeDocument/2006/relationships/font" Target="fonts/MontserratLight-italic.fntdata"/><Relationship Id="rId115" Type="http://schemas.openxmlformats.org/officeDocument/2006/relationships/font" Target="fonts/MontserratLight-bold.fntdata"/><Relationship Id="rId119" Type="http://schemas.openxmlformats.org/officeDocument/2006/relationships/font" Target="fonts/InriaSerifLight-bold.fntdata"/><Relationship Id="rId15" Type="http://schemas.openxmlformats.org/officeDocument/2006/relationships/slideMaster" Target="slideMasters/slideMaster12.xml"/><Relationship Id="rId110" Type="http://schemas.openxmlformats.org/officeDocument/2006/relationships/font" Target="fonts/FiraSansMedium-regular.fntdata"/><Relationship Id="rId14" Type="http://schemas.openxmlformats.org/officeDocument/2006/relationships/slideMaster" Target="slideMasters/slideMaster11.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14" Type="http://schemas.openxmlformats.org/officeDocument/2006/relationships/font" Target="fonts/MontserratLight-regular.fntdata"/><Relationship Id="rId18" Type="http://schemas.openxmlformats.org/officeDocument/2006/relationships/slide" Target="slides/slide2.xml"/><Relationship Id="rId113" Type="http://schemas.openxmlformats.org/officeDocument/2006/relationships/font" Target="fonts/FiraSansMedium-boldItalic.fntdata"/><Relationship Id="rId112" Type="http://schemas.openxmlformats.org/officeDocument/2006/relationships/font" Target="fonts/FiraSansMedium-italic.fntdata"/><Relationship Id="rId111" Type="http://schemas.openxmlformats.org/officeDocument/2006/relationships/font" Target="fonts/FiraSansMedium-bold.fntdata"/><Relationship Id="rId84" Type="http://schemas.openxmlformats.org/officeDocument/2006/relationships/font" Target="fonts/Arvo-regular.fntdata"/><Relationship Id="rId83" Type="http://schemas.openxmlformats.org/officeDocument/2006/relationships/font" Target="fonts/Montserrat-boldItalic.fntdata"/><Relationship Id="rId86" Type="http://schemas.openxmlformats.org/officeDocument/2006/relationships/font" Target="fonts/Arvo-italic.fntdata"/><Relationship Id="rId85" Type="http://schemas.openxmlformats.org/officeDocument/2006/relationships/font" Target="fonts/Arvo-bold.fntdata"/><Relationship Id="rId88" Type="http://schemas.openxmlformats.org/officeDocument/2006/relationships/font" Target="fonts/RalewayLight-regular.fntdata"/><Relationship Id="rId87" Type="http://schemas.openxmlformats.org/officeDocument/2006/relationships/font" Target="fonts/Arvo-boldItalic.fntdata"/><Relationship Id="rId89" Type="http://schemas.openxmlformats.org/officeDocument/2006/relationships/font" Target="fonts/RalewayLight-bold.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48" Type="http://schemas.openxmlformats.org/officeDocument/2006/relationships/font" Target="fonts/NunitoSans-boldItalic.fntdata"/><Relationship Id="rId9" Type="http://schemas.openxmlformats.org/officeDocument/2006/relationships/slideMaster" Target="slideMasters/slideMaster6.xml"/><Relationship Id="rId143" Type="http://schemas.openxmlformats.org/officeDocument/2006/relationships/font" Target="fonts/SourceSansPro-italic.fntdata"/><Relationship Id="rId142" Type="http://schemas.openxmlformats.org/officeDocument/2006/relationships/font" Target="fonts/SourceSansPro-bold.fntdata"/><Relationship Id="rId141" Type="http://schemas.openxmlformats.org/officeDocument/2006/relationships/font" Target="fonts/SourceSansPro-regular.fntdata"/><Relationship Id="rId140" Type="http://schemas.openxmlformats.org/officeDocument/2006/relationships/font" Target="fonts/Varela-regular.fntdata"/><Relationship Id="rId5" Type="http://schemas.openxmlformats.org/officeDocument/2006/relationships/slideMaster" Target="slideMasters/slideMaster2.xml"/><Relationship Id="rId147" Type="http://schemas.openxmlformats.org/officeDocument/2006/relationships/font" Target="fonts/NunitoSans-italic.fntdata"/><Relationship Id="rId6" Type="http://schemas.openxmlformats.org/officeDocument/2006/relationships/slideMaster" Target="slideMasters/slideMaster3.xml"/><Relationship Id="rId146" Type="http://schemas.openxmlformats.org/officeDocument/2006/relationships/font" Target="fonts/NunitoSans-bold.fntdata"/><Relationship Id="rId7" Type="http://schemas.openxmlformats.org/officeDocument/2006/relationships/slideMaster" Target="slideMasters/slideMaster4.xml"/><Relationship Id="rId145" Type="http://schemas.openxmlformats.org/officeDocument/2006/relationships/font" Target="fonts/NunitoSans-regular.fntdata"/><Relationship Id="rId8" Type="http://schemas.openxmlformats.org/officeDocument/2006/relationships/slideMaster" Target="slideMasters/slideMaster5.xml"/><Relationship Id="rId144" Type="http://schemas.openxmlformats.org/officeDocument/2006/relationships/font" Target="fonts/SourceSansPro-boldItalic.fntdata"/><Relationship Id="rId73" Type="http://schemas.openxmlformats.org/officeDocument/2006/relationships/font" Target="fonts/InriaSerif-boldItalic.fntdata"/><Relationship Id="rId72" Type="http://schemas.openxmlformats.org/officeDocument/2006/relationships/font" Target="fonts/InriaSerif-italic.fntdata"/><Relationship Id="rId75" Type="http://schemas.openxmlformats.org/officeDocument/2006/relationships/font" Target="fonts/RalewaySemiBold-bold.fntdata"/><Relationship Id="rId74" Type="http://schemas.openxmlformats.org/officeDocument/2006/relationships/font" Target="fonts/RalewaySemiBold-regular.fntdata"/><Relationship Id="rId77" Type="http://schemas.openxmlformats.org/officeDocument/2006/relationships/font" Target="fonts/RalewaySemiBold-boldItalic.fntdata"/><Relationship Id="rId76" Type="http://schemas.openxmlformats.org/officeDocument/2006/relationships/font" Target="fonts/RalewaySemiBold-italic.fntdata"/><Relationship Id="rId79" Type="http://schemas.openxmlformats.org/officeDocument/2006/relationships/font" Target="fonts/AmaticSC-bold.fntdata"/><Relationship Id="rId78" Type="http://schemas.openxmlformats.org/officeDocument/2006/relationships/font" Target="fonts/AmaticSC-regular.fntdata"/><Relationship Id="rId71" Type="http://schemas.openxmlformats.org/officeDocument/2006/relationships/font" Target="fonts/InriaSerif-bold.fntdata"/><Relationship Id="rId70" Type="http://schemas.openxmlformats.org/officeDocument/2006/relationships/font" Target="fonts/InriaSerif-regular.fntdata"/><Relationship Id="rId139" Type="http://schemas.openxmlformats.org/officeDocument/2006/relationships/font" Target="fonts/LatoLight-boldItalic.fntdata"/><Relationship Id="rId138" Type="http://schemas.openxmlformats.org/officeDocument/2006/relationships/font" Target="fonts/LatoLight-italic.fntdata"/><Relationship Id="rId137" Type="http://schemas.openxmlformats.org/officeDocument/2006/relationships/font" Target="fonts/LatoLight-bold.fntdata"/><Relationship Id="rId132" Type="http://schemas.openxmlformats.org/officeDocument/2006/relationships/font" Target="fonts/LatoHairline-regular.fntdata"/><Relationship Id="rId131" Type="http://schemas.openxmlformats.org/officeDocument/2006/relationships/font" Target="fonts/RedHatText-boldItalic.fntdata"/><Relationship Id="rId130" Type="http://schemas.openxmlformats.org/officeDocument/2006/relationships/font" Target="fonts/RedHatText-italic.fntdata"/><Relationship Id="rId136" Type="http://schemas.openxmlformats.org/officeDocument/2006/relationships/font" Target="fonts/LatoLight-regular.fntdata"/><Relationship Id="rId135" Type="http://schemas.openxmlformats.org/officeDocument/2006/relationships/font" Target="fonts/LatoHairline-boldItalic.fntdata"/><Relationship Id="rId134" Type="http://schemas.openxmlformats.org/officeDocument/2006/relationships/font" Target="fonts/LatoHairline-italic.fntdata"/><Relationship Id="rId133" Type="http://schemas.openxmlformats.org/officeDocument/2006/relationships/font" Target="fonts/LatoHairline-bold.fntdata"/><Relationship Id="rId62" Type="http://schemas.openxmlformats.org/officeDocument/2006/relationships/font" Target="fonts/FiraSans-regular.fntdata"/><Relationship Id="rId61" Type="http://schemas.openxmlformats.org/officeDocument/2006/relationships/font" Target="fonts/FiraSansSemiBold-boldItalic.fntdata"/><Relationship Id="rId64" Type="http://schemas.openxmlformats.org/officeDocument/2006/relationships/font" Target="fonts/FiraSans-italic.fntdata"/><Relationship Id="rId63" Type="http://schemas.openxmlformats.org/officeDocument/2006/relationships/font" Target="fonts/FiraSans-bold.fntdata"/><Relationship Id="rId66" Type="http://schemas.openxmlformats.org/officeDocument/2006/relationships/font" Target="fonts/FiraSansLight-regular.fntdata"/><Relationship Id="rId65" Type="http://schemas.openxmlformats.org/officeDocument/2006/relationships/font" Target="fonts/FiraSans-boldItalic.fntdata"/><Relationship Id="rId68" Type="http://schemas.openxmlformats.org/officeDocument/2006/relationships/font" Target="fonts/FiraSansLight-italic.fntdata"/><Relationship Id="rId67" Type="http://schemas.openxmlformats.org/officeDocument/2006/relationships/font" Target="fonts/FiraSansLight-bold.fntdata"/><Relationship Id="rId60" Type="http://schemas.openxmlformats.org/officeDocument/2006/relationships/font" Target="fonts/FiraSansSemiBold-italic.fntdata"/><Relationship Id="rId69" Type="http://schemas.openxmlformats.org/officeDocument/2006/relationships/font" Target="fonts/FiraSansLight-boldItalic.fntdata"/><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font" Target="fonts/Raleway-bold.fntdata"/><Relationship Id="rId52" Type="http://schemas.openxmlformats.org/officeDocument/2006/relationships/font" Target="fonts/Raleway-regular.fntdata"/><Relationship Id="rId55" Type="http://schemas.openxmlformats.org/officeDocument/2006/relationships/font" Target="fonts/Raleway-boldItalic.fntdata"/><Relationship Id="rId54" Type="http://schemas.openxmlformats.org/officeDocument/2006/relationships/font" Target="fonts/Raleway-italic.fntdata"/><Relationship Id="rId57" Type="http://schemas.openxmlformats.org/officeDocument/2006/relationships/font" Target="fonts/RedHatDisplayBlack-boldItalic.fntdata"/><Relationship Id="rId56" Type="http://schemas.openxmlformats.org/officeDocument/2006/relationships/font" Target="fonts/RedHatDisplayBlack-bold.fntdata"/><Relationship Id="rId59" Type="http://schemas.openxmlformats.org/officeDocument/2006/relationships/font" Target="fonts/FiraSansSemiBold-bold.fntdata"/><Relationship Id="rId58" Type="http://schemas.openxmlformats.org/officeDocument/2006/relationships/font" Target="fonts/FiraSans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11a71d14be6_1_40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11a71d14be6_1_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1ba52d3912_0_5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1ba52d3912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11ba404ce3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11ba404ce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1ba52d3912_0_7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11ba52d3912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12812920ea0_1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12812920ea0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128cc481d04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128cc481d0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1ba52d3912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1ba52d391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128cc481d04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128cc481d0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128cc481d04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128cc481d0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128cc481d04_0_4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128cc481d04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128cc481d04_0_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128cc481d0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11a71d14be6_1_38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11a71d14be6_1_3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128cc481d04_0_3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128cc481d0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128cc481d04_0_9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128cc481d04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1271a2aaa05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1271a2aaa0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11e5740e4d3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11e5740e4d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128cc481d04_0_5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128cc481d04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128cc481d04_0_8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128cc481d04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128cc481d04_0_9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128cc481d04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271a2aaa0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271a2aaa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128cc481d04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g128cc481d04_0_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11ba52d3912_0_10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11ba52d3912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1a71d14be6_1_44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1a71d14be6_1_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11ba52d3912_0_1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11ba52d3912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11e5740e4d3_0_60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11e5740e4d3_0_6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11e5740e4d3_0_6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11e5740e4d3_0_6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11e5740e4d3_0_6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11e5740e4d3_0_6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11e5740e4d3_0_62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11e5740e4d3_0_6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11e5740e4d3_0_64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11e5740e4d3_0_6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11a71d14be6_1_3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11a71d14be6_1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11a71d14be6_1_15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11a71d14be6_1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11a71d14be6_1_47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11a71d14be6_1_4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g128cc481d04_0_12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128cc481d04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128cc481d04_0_1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128cc481d04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12812920ea0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7" name="Google Shape;2607;g12812920ea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8.jpg"/><Relationship Id="rId4" Type="http://schemas.openxmlformats.org/officeDocument/2006/relationships/image" Target="../media/image3.jpg"/><Relationship Id="rId11" Type="http://schemas.openxmlformats.org/officeDocument/2006/relationships/image" Target="../media/image2.jpg"/><Relationship Id="rId10" Type="http://schemas.openxmlformats.org/officeDocument/2006/relationships/image" Target="../media/image7.jpg"/><Relationship Id="rId9" Type="http://schemas.openxmlformats.org/officeDocument/2006/relationships/image" Target="../media/image10.jpg"/><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4.jpg"/><Relationship Id="rId8" Type="http://schemas.openxmlformats.org/officeDocument/2006/relationships/image" Target="../media/image9.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6.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8.jpg"/><Relationship Id="rId4" Type="http://schemas.openxmlformats.org/officeDocument/2006/relationships/image" Target="../media/image3.jpg"/><Relationship Id="rId11" Type="http://schemas.openxmlformats.org/officeDocument/2006/relationships/image" Target="../media/image2.jpg"/><Relationship Id="rId10" Type="http://schemas.openxmlformats.org/officeDocument/2006/relationships/image" Target="../media/image7.jpg"/><Relationship Id="rId9" Type="http://schemas.openxmlformats.org/officeDocument/2006/relationships/image" Target="../media/image10.jpg"/><Relationship Id="rId5" Type="http://schemas.openxmlformats.org/officeDocument/2006/relationships/image" Target="../media/image6.jpg"/><Relationship Id="rId6" Type="http://schemas.openxmlformats.org/officeDocument/2006/relationships/image" Target="../media/image1.jpg"/><Relationship Id="rId7" Type="http://schemas.openxmlformats.org/officeDocument/2006/relationships/image" Target="../media/image4.jpg"/><Relationship Id="rId8" Type="http://schemas.openxmlformats.org/officeDocument/2006/relationships/image" Target="../media/image9.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3.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7.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6.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8.jpg"/><Relationship Id="rId4" Type="http://schemas.openxmlformats.org/officeDocument/2006/relationships/image" Target="../media/image24.jpg"/><Relationship Id="rId5"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2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1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jpg"/><Relationship Id="rId3"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jpg"/><Relationship Id="rId3"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g"/><Relationship Id="rId3"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 Id="rId3"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jpg"/><Relationship Id="rId3"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g"/><Relationship Id="rId3"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 Id="rId3"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jpg"/><Relationship Id="rId3"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jpg"/><Relationship Id="rId3"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jpg"/><Relationship Id="rId3"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bg>
      <p:bgPr>
        <a:gradFill>
          <a:gsLst>
            <a:gs pos="0">
              <a:schemeClr val="accent2"/>
            </a:gs>
            <a:gs pos="72000">
              <a:schemeClr val="accent3"/>
            </a:gs>
            <a:gs pos="100000">
              <a:schemeClr val="accent3"/>
            </a:gs>
          </a:gsLst>
          <a:lin ang="5400700" scaled="0"/>
        </a:gradFill>
      </p:bgPr>
    </p:bg>
    <p:spTree>
      <p:nvGrpSpPr>
        <p:cNvPr id="2292" name="Shape 2292"/>
        <p:cNvGrpSpPr/>
        <p:nvPr/>
      </p:nvGrpSpPr>
      <p:grpSpPr>
        <a:xfrm>
          <a:off x="0" y="0"/>
          <a:ext cx="0" cy="0"/>
          <a:chOff x="0" y="0"/>
          <a:chExt cx="0" cy="0"/>
        </a:xfrm>
      </p:grpSpPr>
      <p:sp>
        <p:nvSpPr>
          <p:cNvPr id="2293" name="Google Shape;2293;p10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94" name="Google Shape;2294;p109"/>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5" name="Google Shape;2295;p109"/>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6" name="Google Shape;2296;p109"/>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7" name="Google Shape;2297;p109"/>
          <p:cNvSpPr/>
          <p:nvPr/>
        </p:nvSpPr>
        <p:spPr>
          <a:xfrm rot="10800000">
            <a:off x="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8" name="Google Shape;2298;p109"/>
          <p:cNvSpPr/>
          <p:nvPr/>
        </p:nvSpPr>
        <p:spPr>
          <a:xfrm rot="10800000">
            <a:off x="7"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9" name="Google Shape;2299;p109"/>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304" name="Shape 2304"/>
        <p:cNvGrpSpPr/>
        <p:nvPr/>
      </p:nvGrpSpPr>
      <p:grpSpPr>
        <a:xfrm>
          <a:off x="0" y="0"/>
          <a:ext cx="0" cy="0"/>
          <a:chOff x="0" y="0"/>
          <a:chExt cx="0" cy="0"/>
        </a:xfrm>
      </p:grpSpPr>
      <p:sp>
        <p:nvSpPr>
          <p:cNvPr id="2305" name="Google Shape;2305;p111"/>
          <p:cNvSpPr/>
          <p:nvPr/>
        </p:nvSpPr>
        <p:spPr>
          <a:xfrm>
            <a:off x="0" y="0"/>
            <a:ext cx="9144000" cy="5143500"/>
          </a:xfrm>
          <a:prstGeom prst="rect">
            <a:avLst/>
          </a:prstGeom>
          <a:solidFill>
            <a:srgbClr val="142236">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11"/>
          <p:cNvSpPr/>
          <p:nvPr/>
        </p:nvSpPr>
        <p:spPr>
          <a:xfrm flipH="1" rot="10800000">
            <a:off x="0" y="-50"/>
            <a:ext cx="6081900" cy="27666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11"/>
          <p:cNvSpPr txBox="1"/>
          <p:nvPr>
            <p:ph type="ctrTitle"/>
          </p:nvPr>
        </p:nvSpPr>
        <p:spPr>
          <a:xfrm>
            <a:off x="456600" y="459275"/>
            <a:ext cx="5150400" cy="1844700"/>
          </a:xfrm>
          <a:prstGeom prst="rect">
            <a:avLst/>
          </a:prstGeom>
        </p:spPr>
        <p:txBody>
          <a:bodyPr anchorCtr="0" anchor="ctr" bIns="0" lIns="0" spcFirstLastPara="1" rIns="0" wrap="square" tIns="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2308" name="Google Shape;2308;p111"/>
          <p:cNvSpPr/>
          <p:nvPr/>
        </p:nvSpPr>
        <p:spPr>
          <a:xfrm flipH="1">
            <a:off x="7944600" y="3944200"/>
            <a:ext cx="1199400" cy="11994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09" name="Shape 2309"/>
        <p:cNvGrpSpPr/>
        <p:nvPr/>
      </p:nvGrpSpPr>
      <p:grpSpPr>
        <a:xfrm>
          <a:off x="0" y="0"/>
          <a:ext cx="0" cy="0"/>
          <a:chOff x="0" y="0"/>
          <a:chExt cx="0" cy="0"/>
        </a:xfrm>
      </p:grpSpPr>
      <p:sp>
        <p:nvSpPr>
          <p:cNvPr id="2310" name="Google Shape;2310;p112"/>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12"/>
          <p:cNvSpPr/>
          <p:nvPr/>
        </p:nvSpPr>
        <p:spPr>
          <a:xfrm>
            <a:off x="-6100" y="3429000"/>
            <a:ext cx="91500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12"/>
          <p:cNvSpPr txBox="1"/>
          <p:nvPr>
            <p:ph type="ctrTitle"/>
          </p:nvPr>
        </p:nvSpPr>
        <p:spPr>
          <a:xfrm>
            <a:off x="1561925" y="3020412"/>
            <a:ext cx="7003800" cy="5469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2313" name="Google Shape;2313;p112"/>
          <p:cNvSpPr txBox="1"/>
          <p:nvPr>
            <p:ph idx="1" type="subTitle"/>
          </p:nvPr>
        </p:nvSpPr>
        <p:spPr>
          <a:xfrm>
            <a:off x="1561925" y="3533375"/>
            <a:ext cx="7003800" cy="2796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SzPts val="1800"/>
              <a:buNone/>
              <a:defRPr sz="1800">
                <a:solidFill>
                  <a:schemeClr val="dk2"/>
                </a:solidFill>
              </a:defRPr>
            </a:lvl4pPr>
            <a:lvl5pPr lvl="4" rtl="0">
              <a:spcBef>
                <a:spcPts val="0"/>
              </a:spcBef>
              <a:spcAft>
                <a:spcPts val="0"/>
              </a:spcAft>
              <a:buSzPts val="1800"/>
              <a:buNone/>
              <a:defRPr sz="1800">
                <a:solidFill>
                  <a:schemeClr val="dk2"/>
                </a:solidFill>
              </a:defRPr>
            </a:lvl5pPr>
            <a:lvl6pPr lvl="5" rtl="0">
              <a:spcBef>
                <a:spcPts val="0"/>
              </a:spcBef>
              <a:spcAft>
                <a:spcPts val="0"/>
              </a:spcAft>
              <a:buSzPts val="1800"/>
              <a:buNone/>
              <a:defRPr sz="1800">
                <a:solidFill>
                  <a:schemeClr val="dk2"/>
                </a:solidFill>
              </a:defRPr>
            </a:lvl6pPr>
            <a:lvl7pPr lvl="6" rtl="0">
              <a:spcBef>
                <a:spcPts val="0"/>
              </a:spcBef>
              <a:spcAft>
                <a:spcPts val="0"/>
              </a:spcAft>
              <a:buSzPts val="1800"/>
              <a:buNone/>
              <a:defRPr sz="1800">
                <a:solidFill>
                  <a:schemeClr val="dk2"/>
                </a:solidFill>
              </a:defRPr>
            </a:lvl7pPr>
            <a:lvl8pPr lvl="7" rtl="0">
              <a:spcBef>
                <a:spcPts val="0"/>
              </a:spcBef>
              <a:spcAft>
                <a:spcPts val="0"/>
              </a:spcAft>
              <a:buSzPts val="1800"/>
              <a:buNone/>
              <a:defRPr sz="1800">
                <a:solidFill>
                  <a:schemeClr val="dk2"/>
                </a:solidFill>
              </a:defRPr>
            </a:lvl8pPr>
            <a:lvl9pPr lvl="8" rtl="0">
              <a:spcBef>
                <a:spcPts val="0"/>
              </a:spcBef>
              <a:spcAft>
                <a:spcPts val="0"/>
              </a:spcAft>
              <a:buSzPts val="1800"/>
              <a:buNone/>
              <a:defRPr sz="1800">
                <a:solidFill>
                  <a:schemeClr val="dk2"/>
                </a:solidFill>
              </a:defRPr>
            </a:lvl9pPr>
          </a:lstStyle>
          <a:p/>
        </p:txBody>
      </p:sp>
      <p:sp>
        <p:nvSpPr>
          <p:cNvPr id="2314" name="Google Shape;2314;p112"/>
          <p:cNvSpPr/>
          <p:nvPr/>
        </p:nvSpPr>
        <p:spPr>
          <a:xfrm>
            <a:off x="0" y="1998300"/>
            <a:ext cx="1430700" cy="14307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15" name="Shape 2315"/>
        <p:cNvGrpSpPr/>
        <p:nvPr/>
      </p:nvGrpSpPr>
      <p:grpSpPr>
        <a:xfrm>
          <a:off x="0" y="0"/>
          <a:ext cx="0" cy="0"/>
          <a:chOff x="0" y="0"/>
          <a:chExt cx="0" cy="0"/>
        </a:xfrm>
      </p:grpSpPr>
      <p:grpSp>
        <p:nvGrpSpPr>
          <p:cNvPr id="2316" name="Google Shape;2316;p113"/>
          <p:cNvGrpSpPr/>
          <p:nvPr/>
        </p:nvGrpSpPr>
        <p:grpSpPr>
          <a:xfrm>
            <a:off x="0" y="-100"/>
            <a:ext cx="9144000" cy="5143600"/>
            <a:chOff x="0" y="-100"/>
            <a:chExt cx="9144000" cy="5143600"/>
          </a:xfrm>
        </p:grpSpPr>
        <p:sp>
          <p:nvSpPr>
            <p:cNvPr id="2317" name="Google Shape;2317;p113"/>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13"/>
            <p:cNvSpPr/>
            <p:nvPr/>
          </p:nvSpPr>
          <p:spPr>
            <a:xfrm flipH="1" rot="10800000">
              <a:off x="0" y="-100"/>
              <a:ext cx="6087900" cy="44199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113"/>
          <p:cNvSpPr/>
          <p:nvPr/>
        </p:nvSpPr>
        <p:spPr>
          <a:xfrm flipH="1">
            <a:off x="8760600" y="4760125"/>
            <a:ext cx="383400" cy="3834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20" name="Google Shape;2320;p113"/>
          <p:cNvSpPr txBox="1"/>
          <p:nvPr>
            <p:ph idx="1" type="body"/>
          </p:nvPr>
        </p:nvSpPr>
        <p:spPr>
          <a:xfrm>
            <a:off x="810450" y="554575"/>
            <a:ext cx="4686900" cy="3271200"/>
          </a:xfrm>
          <a:prstGeom prst="rect">
            <a:avLst/>
          </a:prstGeom>
        </p:spPr>
        <p:txBody>
          <a:bodyPr anchorCtr="0" anchor="t" bIns="0" lIns="0" spcFirstLastPara="1" rIns="0" wrap="square" tIns="0">
            <a:noAutofit/>
          </a:bodyPr>
          <a:lstStyle>
            <a:lvl1pPr indent="-419100" lvl="0" marL="457200" rtl="0">
              <a:lnSpc>
                <a:spcPct val="115000"/>
              </a:lnSpc>
              <a:spcBef>
                <a:spcPts val="60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1pPr>
            <a:lvl2pPr indent="-419100" lvl="1" marL="9144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2pPr>
            <a:lvl3pPr indent="-419100" lvl="2" marL="13716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3pPr>
            <a:lvl4pPr indent="-419100" lvl="3" marL="18288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4pPr>
            <a:lvl5pPr indent="-419100" lvl="4" marL="22860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5pPr>
            <a:lvl6pPr indent="-419100" lvl="5" marL="27432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6pPr>
            <a:lvl7pPr indent="-419100" lvl="6" marL="32004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7pPr>
            <a:lvl8pPr indent="-419100" lvl="7" marL="36576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8pPr>
            <a:lvl9pPr indent="-419100" lvl="8" marL="4114800" rtl="0">
              <a:lnSpc>
                <a:spcPct val="115000"/>
              </a:lnSpc>
              <a:spcBef>
                <a:spcPts val="0"/>
              </a:spcBef>
              <a:spcAft>
                <a:spcPts val="0"/>
              </a:spcAft>
              <a:buClr>
                <a:schemeClr val="dk1"/>
              </a:buClr>
              <a:buSzPts val="3000"/>
              <a:buFont typeface="Raleway SemiBold"/>
              <a:buChar char="╶"/>
              <a:defRPr sz="3000">
                <a:solidFill>
                  <a:schemeClr val="dk1"/>
                </a:solidFill>
                <a:latin typeface="Raleway SemiBold"/>
                <a:ea typeface="Raleway SemiBold"/>
                <a:cs typeface="Raleway SemiBold"/>
                <a:sym typeface="Raleway SemiBold"/>
              </a:defRPr>
            </a:lvl9pPr>
          </a:lstStyle>
          <a:p/>
        </p:txBody>
      </p:sp>
      <p:sp>
        <p:nvSpPr>
          <p:cNvPr id="2321" name="Google Shape;2321;p113"/>
          <p:cNvSpPr txBox="1"/>
          <p:nvPr/>
        </p:nvSpPr>
        <p:spPr>
          <a:xfrm>
            <a:off x="318111" y="380177"/>
            <a:ext cx="5160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accent1"/>
                </a:solidFill>
                <a:latin typeface="Raleway"/>
                <a:ea typeface="Raleway"/>
                <a:cs typeface="Raleway"/>
                <a:sym typeface="Raleway"/>
              </a:rPr>
              <a:t>“</a:t>
            </a:r>
            <a:endParaRPr b="1" sz="7200">
              <a:solidFill>
                <a:schemeClr val="accent1"/>
              </a:solidFill>
              <a:latin typeface="Raleway"/>
              <a:ea typeface="Raleway"/>
              <a:cs typeface="Raleway"/>
              <a:sym typeface="Raleway"/>
            </a:endParaRPr>
          </a:p>
        </p:txBody>
      </p:sp>
      <p:sp>
        <p:nvSpPr>
          <p:cNvPr id="2322" name="Google Shape;2322;p113"/>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23" name="Shape 2323"/>
        <p:cNvGrpSpPr/>
        <p:nvPr/>
      </p:nvGrpSpPr>
      <p:grpSpPr>
        <a:xfrm>
          <a:off x="0" y="0"/>
          <a:ext cx="0" cy="0"/>
          <a:chOff x="0" y="0"/>
          <a:chExt cx="0" cy="0"/>
        </a:xfrm>
      </p:grpSpPr>
      <p:grpSp>
        <p:nvGrpSpPr>
          <p:cNvPr id="2324" name="Google Shape;2324;p114"/>
          <p:cNvGrpSpPr/>
          <p:nvPr/>
        </p:nvGrpSpPr>
        <p:grpSpPr>
          <a:xfrm>
            <a:off x="0" y="-50"/>
            <a:ext cx="9144000" cy="5143575"/>
            <a:chOff x="0" y="-50"/>
            <a:chExt cx="9144000" cy="5143575"/>
          </a:xfrm>
        </p:grpSpPr>
        <p:sp>
          <p:nvSpPr>
            <p:cNvPr id="2325" name="Google Shape;2325;p114"/>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114"/>
            <p:cNvGrpSpPr/>
            <p:nvPr/>
          </p:nvGrpSpPr>
          <p:grpSpPr>
            <a:xfrm>
              <a:off x="0" y="-50"/>
              <a:ext cx="9144000" cy="5143575"/>
              <a:chOff x="0" y="-250"/>
              <a:chExt cx="9144000" cy="5143575"/>
            </a:xfrm>
          </p:grpSpPr>
          <p:sp>
            <p:nvSpPr>
              <p:cNvPr id="2327" name="Google Shape;2327;p114"/>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14"/>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14"/>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0" name="Google Shape;2330;p114"/>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31" name="Google Shape;2331;p114"/>
          <p:cNvSpPr txBox="1"/>
          <p:nvPr>
            <p:ph idx="1" type="body"/>
          </p:nvPr>
        </p:nvSpPr>
        <p:spPr>
          <a:xfrm>
            <a:off x="913175" y="1746150"/>
            <a:ext cx="5944800" cy="26337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2332" name="Google Shape;2332;p114"/>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solidFill>
          <a:schemeClr val="lt1"/>
        </a:solidFill>
      </p:bgPr>
    </p:bg>
    <p:spTree>
      <p:nvGrpSpPr>
        <p:cNvPr id="2333" name="Shape 2333"/>
        <p:cNvGrpSpPr/>
        <p:nvPr/>
      </p:nvGrpSpPr>
      <p:grpSpPr>
        <a:xfrm>
          <a:off x="0" y="0"/>
          <a:ext cx="0" cy="0"/>
          <a:chOff x="0" y="0"/>
          <a:chExt cx="0" cy="0"/>
        </a:xfrm>
      </p:grpSpPr>
      <p:sp>
        <p:nvSpPr>
          <p:cNvPr id="2334" name="Google Shape;2334;p115"/>
          <p:cNvSpPr/>
          <p:nvPr/>
        </p:nvSpPr>
        <p:spPr>
          <a:xfrm rot="10800000">
            <a:off x="4766875" y="300"/>
            <a:ext cx="4377000" cy="4377000"/>
          </a:xfrm>
          <a:prstGeom prst="round1Rect">
            <a:avLst>
              <a:gd fmla="val 50000" name="adj"/>
            </a:avLst>
          </a:prstGeom>
          <a:solidFill>
            <a:srgbClr val="142236">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15"/>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15"/>
          <p:cNvSpPr txBox="1"/>
          <p:nvPr>
            <p:ph type="title"/>
          </p:nvPr>
        </p:nvSpPr>
        <p:spPr>
          <a:xfrm>
            <a:off x="913175" y="834175"/>
            <a:ext cx="3467100" cy="6270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37" name="Google Shape;2337;p115"/>
          <p:cNvSpPr txBox="1"/>
          <p:nvPr>
            <p:ph idx="1" type="body"/>
          </p:nvPr>
        </p:nvSpPr>
        <p:spPr>
          <a:xfrm>
            <a:off x="913175" y="1593750"/>
            <a:ext cx="3467100" cy="2783700"/>
          </a:xfrm>
          <a:prstGeom prst="rect">
            <a:avLst/>
          </a:prstGeom>
        </p:spPr>
        <p:txBody>
          <a:bodyPr anchorCtr="0" anchor="t" bIns="0" lIns="0" spcFirstLastPara="1" rIns="0" wrap="square" tIns="0">
            <a:noAutofit/>
          </a:bodyPr>
          <a:lstStyle>
            <a:lvl1pPr indent="-355600" lvl="0" marL="457200" rtl="0">
              <a:lnSpc>
                <a:spcPct val="115000"/>
              </a:lnSpc>
              <a:spcBef>
                <a:spcPts val="600"/>
              </a:spcBef>
              <a:spcAft>
                <a:spcPts val="0"/>
              </a:spcAft>
              <a:buSzPts val="2000"/>
              <a:buChar char="╸"/>
              <a:defRPr sz="2000">
                <a:solidFill>
                  <a:schemeClr val="dk2"/>
                </a:solidFill>
              </a:defRPr>
            </a:lvl1pPr>
            <a:lvl2pPr indent="-355600" lvl="1" marL="914400" rtl="0">
              <a:lnSpc>
                <a:spcPct val="115000"/>
              </a:lnSpc>
              <a:spcBef>
                <a:spcPts val="0"/>
              </a:spcBef>
              <a:spcAft>
                <a:spcPts val="0"/>
              </a:spcAft>
              <a:buClr>
                <a:schemeClr val="dk2"/>
              </a:buClr>
              <a:buSzPts val="2000"/>
              <a:buChar char="╶"/>
              <a:defRPr sz="2000">
                <a:solidFill>
                  <a:schemeClr val="dk2"/>
                </a:solidFill>
              </a:defRPr>
            </a:lvl2pPr>
            <a:lvl3pPr indent="-355600" lvl="2" marL="1371600" rtl="0">
              <a:lnSpc>
                <a:spcPct val="115000"/>
              </a:lnSpc>
              <a:spcBef>
                <a:spcPts val="0"/>
              </a:spcBef>
              <a:spcAft>
                <a:spcPts val="0"/>
              </a:spcAft>
              <a:buSzPts val="2000"/>
              <a:buChar char="╶"/>
              <a:defRPr sz="2000">
                <a:solidFill>
                  <a:schemeClr val="dk2"/>
                </a:solidFill>
              </a:defRPr>
            </a:lvl3pPr>
            <a:lvl4pPr indent="-355600" lvl="3" marL="1828800" rtl="0">
              <a:lnSpc>
                <a:spcPct val="115000"/>
              </a:lnSpc>
              <a:spcBef>
                <a:spcPts val="0"/>
              </a:spcBef>
              <a:spcAft>
                <a:spcPts val="0"/>
              </a:spcAft>
              <a:buSzPts val="2000"/>
              <a:buChar char="╶"/>
              <a:defRPr sz="2000">
                <a:solidFill>
                  <a:schemeClr val="dk2"/>
                </a:solidFill>
              </a:defRPr>
            </a:lvl4pPr>
            <a:lvl5pPr indent="-355600" lvl="4" marL="2286000" rtl="0">
              <a:lnSpc>
                <a:spcPct val="115000"/>
              </a:lnSpc>
              <a:spcBef>
                <a:spcPts val="0"/>
              </a:spcBef>
              <a:spcAft>
                <a:spcPts val="0"/>
              </a:spcAft>
              <a:buSzPts val="2000"/>
              <a:buChar char="╶"/>
              <a:defRPr sz="2000">
                <a:solidFill>
                  <a:schemeClr val="dk2"/>
                </a:solidFill>
              </a:defRPr>
            </a:lvl5pPr>
            <a:lvl6pPr indent="-355600" lvl="5" marL="2743200" rtl="0">
              <a:lnSpc>
                <a:spcPct val="115000"/>
              </a:lnSpc>
              <a:spcBef>
                <a:spcPts val="0"/>
              </a:spcBef>
              <a:spcAft>
                <a:spcPts val="0"/>
              </a:spcAft>
              <a:buSzPts val="2000"/>
              <a:buChar char="╶"/>
              <a:defRPr sz="2000">
                <a:solidFill>
                  <a:schemeClr val="dk2"/>
                </a:solidFill>
              </a:defRPr>
            </a:lvl6pPr>
            <a:lvl7pPr indent="-355600" lvl="6" marL="3200400" rtl="0">
              <a:lnSpc>
                <a:spcPct val="115000"/>
              </a:lnSpc>
              <a:spcBef>
                <a:spcPts val="0"/>
              </a:spcBef>
              <a:spcAft>
                <a:spcPts val="0"/>
              </a:spcAft>
              <a:buSzPts val="2000"/>
              <a:buChar char="╶"/>
              <a:defRPr sz="2000">
                <a:solidFill>
                  <a:schemeClr val="dk2"/>
                </a:solidFill>
              </a:defRPr>
            </a:lvl7pPr>
            <a:lvl8pPr indent="-355600" lvl="7" marL="3657600" rtl="0">
              <a:lnSpc>
                <a:spcPct val="115000"/>
              </a:lnSpc>
              <a:spcBef>
                <a:spcPts val="0"/>
              </a:spcBef>
              <a:spcAft>
                <a:spcPts val="0"/>
              </a:spcAft>
              <a:buSzPts val="2000"/>
              <a:buChar char="╶"/>
              <a:defRPr sz="2000">
                <a:solidFill>
                  <a:schemeClr val="dk2"/>
                </a:solidFill>
              </a:defRPr>
            </a:lvl8pPr>
            <a:lvl9pPr indent="-355600" lvl="8" marL="4114800" rtl="0">
              <a:lnSpc>
                <a:spcPct val="115000"/>
              </a:lnSpc>
              <a:spcBef>
                <a:spcPts val="0"/>
              </a:spcBef>
              <a:spcAft>
                <a:spcPts val="0"/>
              </a:spcAft>
              <a:buSzPts val="2000"/>
              <a:buChar char="╶"/>
              <a:defRPr sz="2000">
                <a:solidFill>
                  <a:schemeClr val="dk2"/>
                </a:solidFill>
              </a:defRPr>
            </a:lvl9pPr>
          </a:lstStyle>
          <a:p/>
        </p:txBody>
      </p:sp>
      <p:sp>
        <p:nvSpPr>
          <p:cNvPr id="2338" name="Google Shape;2338;p115"/>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39" name="Shape 2339"/>
        <p:cNvGrpSpPr/>
        <p:nvPr/>
      </p:nvGrpSpPr>
      <p:grpSpPr>
        <a:xfrm>
          <a:off x="0" y="0"/>
          <a:ext cx="0" cy="0"/>
          <a:chOff x="0" y="0"/>
          <a:chExt cx="0" cy="0"/>
        </a:xfrm>
      </p:grpSpPr>
      <p:grpSp>
        <p:nvGrpSpPr>
          <p:cNvPr id="2340" name="Google Shape;2340;p116"/>
          <p:cNvGrpSpPr/>
          <p:nvPr/>
        </p:nvGrpSpPr>
        <p:grpSpPr>
          <a:xfrm>
            <a:off x="0" y="-50"/>
            <a:ext cx="9144000" cy="5143575"/>
            <a:chOff x="0" y="-50"/>
            <a:chExt cx="9144000" cy="5143575"/>
          </a:xfrm>
        </p:grpSpPr>
        <p:sp>
          <p:nvSpPr>
            <p:cNvPr id="2341" name="Google Shape;2341;p116"/>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116"/>
            <p:cNvGrpSpPr/>
            <p:nvPr/>
          </p:nvGrpSpPr>
          <p:grpSpPr>
            <a:xfrm>
              <a:off x="0" y="-50"/>
              <a:ext cx="9144000" cy="5143575"/>
              <a:chOff x="0" y="-250"/>
              <a:chExt cx="9144000" cy="5143575"/>
            </a:xfrm>
          </p:grpSpPr>
          <p:sp>
            <p:nvSpPr>
              <p:cNvPr id="2343" name="Google Shape;2343;p116"/>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16"/>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16"/>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46" name="Google Shape;2346;p116"/>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47" name="Google Shape;2347;p116"/>
          <p:cNvSpPr txBox="1"/>
          <p:nvPr>
            <p:ph idx="1" type="body"/>
          </p:nvPr>
        </p:nvSpPr>
        <p:spPr>
          <a:xfrm>
            <a:off x="913175" y="1746150"/>
            <a:ext cx="3419100" cy="2633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348" name="Google Shape;2348;p116"/>
          <p:cNvSpPr txBox="1"/>
          <p:nvPr>
            <p:ph idx="2" type="body"/>
          </p:nvPr>
        </p:nvSpPr>
        <p:spPr>
          <a:xfrm>
            <a:off x="4811921" y="1746150"/>
            <a:ext cx="3419100" cy="26337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349" name="Google Shape;2349;p116"/>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350" name="Shape 2350"/>
        <p:cNvGrpSpPr/>
        <p:nvPr/>
      </p:nvGrpSpPr>
      <p:grpSpPr>
        <a:xfrm>
          <a:off x="0" y="0"/>
          <a:ext cx="0" cy="0"/>
          <a:chOff x="0" y="0"/>
          <a:chExt cx="0" cy="0"/>
        </a:xfrm>
      </p:grpSpPr>
      <p:grpSp>
        <p:nvGrpSpPr>
          <p:cNvPr id="2351" name="Google Shape;2351;p117"/>
          <p:cNvGrpSpPr/>
          <p:nvPr/>
        </p:nvGrpSpPr>
        <p:grpSpPr>
          <a:xfrm>
            <a:off x="0" y="-50"/>
            <a:ext cx="9144000" cy="5143575"/>
            <a:chOff x="0" y="-50"/>
            <a:chExt cx="9144000" cy="5143575"/>
          </a:xfrm>
        </p:grpSpPr>
        <p:sp>
          <p:nvSpPr>
            <p:cNvPr id="2352" name="Google Shape;2352;p117"/>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117"/>
            <p:cNvGrpSpPr/>
            <p:nvPr/>
          </p:nvGrpSpPr>
          <p:grpSpPr>
            <a:xfrm>
              <a:off x="0" y="-50"/>
              <a:ext cx="9144000" cy="5143575"/>
              <a:chOff x="0" y="-250"/>
              <a:chExt cx="9144000" cy="5143575"/>
            </a:xfrm>
          </p:grpSpPr>
          <p:sp>
            <p:nvSpPr>
              <p:cNvPr id="2354" name="Google Shape;2354;p117"/>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17"/>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17"/>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7" name="Google Shape;2357;p117"/>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58" name="Google Shape;2358;p117"/>
          <p:cNvSpPr txBox="1"/>
          <p:nvPr>
            <p:ph idx="1" type="body"/>
          </p:nvPr>
        </p:nvSpPr>
        <p:spPr>
          <a:xfrm>
            <a:off x="913175"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59" name="Google Shape;2359;p117"/>
          <p:cNvSpPr txBox="1"/>
          <p:nvPr>
            <p:ph idx="2" type="body"/>
          </p:nvPr>
        </p:nvSpPr>
        <p:spPr>
          <a:xfrm>
            <a:off x="3427841"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60" name="Google Shape;2360;p117"/>
          <p:cNvSpPr txBox="1"/>
          <p:nvPr>
            <p:ph idx="3" type="body"/>
          </p:nvPr>
        </p:nvSpPr>
        <p:spPr>
          <a:xfrm>
            <a:off x="5942507" y="1746150"/>
            <a:ext cx="2224200" cy="26337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61" name="Google Shape;2361;p117"/>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2" name="Shape 2362"/>
        <p:cNvGrpSpPr/>
        <p:nvPr/>
      </p:nvGrpSpPr>
      <p:grpSpPr>
        <a:xfrm>
          <a:off x="0" y="0"/>
          <a:ext cx="0" cy="0"/>
          <a:chOff x="0" y="0"/>
          <a:chExt cx="0" cy="0"/>
        </a:xfrm>
      </p:grpSpPr>
      <p:grpSp>
        <p:nvGrpSpPr>
          <p:cNvPr id="2363" name="Google Shape;2363;p118"/>
          <p:cNvGrpSpPr/>
          <p:nvPr/>
        </p:nvGrpSpPr>
        <p:grpSpPr>
          <a:xfrm>
            <a:off x="0" y="-50"/>
            <a:ext cx="9144000" cy="5143575"/>
            <a:chOff x="0" y="-50"/>
            <a:chExt cx="9144000" cy="5143575"/>
          </a:xfrm>
        </p:grpSpPr>
        <p:sp>
          <p:nvSpPr>
            <p:cNvPr id="2364" name="Google Shape;2364;p118"/>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118"/>
            <p:cNvGrpSpPr/>
            <p:nvPr/>
          </p:nvGrpSpPr>
          <p:grpSpPr>
            <a:xfrm>
              <a:off x="0" y="-50"/>
              <a:ext cx="9144000" cy="5143575"/>
              <a:chOff x="0" y="-250"/>
              <a:chExt cx="9144000" cy="5143575"/>
            </a:xfrm>
          </p:grpSpPr>
          <p:sp>
            <p:nvSpPr>
              <p:cNvPr id="2366" name="Google Shape;2366;p118"/>
              <p:cNvSpPr/>
              <p:nvPr/>
            </p:nvSpPr>
            <p:spPr>
              <a:xfrm>
                <a:off x="0" y="-225"/>
                <a:ext cx="9144000" cy="5143500"/>
              </a:xfrm>
              <a:prstGeom prst="frame">
                <a:avLst>
                  <a:gd fmla="val 8758"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18"/>
              <p:cNvSpPr/>
              <p:nvPr/>
            </p:nvSpPr>
            <p:spPr>
              <a:xfrm flipH="1" rot="10800000">
                <a:off x="0" y="-250"/>
                <a:ext cx="4115400" cy="14151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18"/>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9" name="Google Shape;2369;p118"/>
          <p:cNvSpPr txBox="1"/>
          <p:nvPr>
            <p:ph type="title"/>
          </p:nvPr>
        </p:nvSpPr>
        <p:spPr>
          <a:xfrm>
            <a:off x="457200" y="0"/>
            <a:ext cx="3171300" cy="14184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70" name="Google Shape;2370;p118"/>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371" name="Shape 2371"/>
        <p:cNvGrpSpPr/>
        <p:nvPr/>
      </p:nvGrpSpPr>
      <p:grpSpPr>
        <a:xfrm>
          <a:off x="0" y="0"/>
          <a:ext cx="0" cy="0"/>
          <a:chOff x="0" y="0"/>
          <a:chExt cx="0" cy="0"/>
        </a:xfrm>
      </p:grpSpPr>
      <p:grpSp>
        <p:nvGrpSpPr>
          <p:cNvPr id="2372" name="Google Shape;2372;p119"/>
          <p:cNvGrpSpPr/>
          <p:nvPr/>
        </p:nvGrpSpPr>
        <p:grpSpPr>
          <a:xfrm>
            <a:off x="0" y="4632875"/>
            <a:ext cx="9144000" cy="510650"/>
            <a:chOff x="0" y="4632675"/>
            <a:chExt cx="9144000" cy="510650"/>
          </a:xfrm>
        </p:grpSpPr>
        <p:sp>
          <p:nvSpPr>
            <p:cNvPr id="2373" name="Google Shape;2373;p119"/>
            <p:cNvSpPr/>
            <p:nvPr/>
          </p:nvSpPr>
          <p:spPr>
            <a:xfrm>
              <a:off x="0" y="4632675"/>
              <a:ext cx="6087900" cy="5106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19"/>
            <p:cNvSpPr/>
            <p:nvPr/>
          </p:nvSpPr>
          <p:spPr>
            <a:xfrm flipH="1">
              <a:off x="8760600" y="47599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119"/>
          <p:cNvSpPr txBox="1"/>
          <p:nvPr>
            <p:ph idx="1" type="body"/>
          </p:nvPr>
        </p:nvSpPr>
        <p:spPr>
          <a:xfrm>
            <a:off x="457200" y="4632750"/>
            <a:ext cx="5229000" cy="510600"/>
          </a:xfrm>
          <a:prstGeom prst="rect">
            <a:avLst/>
          </a:prstGeom>
        </p:spPr>
        <p:txBody>
          <a:bodyPr anchorCtr="0" anchor="ctr" bIns="0" lIns="0" spcFirstLastPara="1" rIns="0" wrap="square" tIns="0">
            <a:noAutofit/>
          </a:bodyPr>
          <a:lstStyle>
            <a:lvl1pPr indent="-228600" lvl="0" marL="457200" rtl="0">
              <a:spcBef>
                <a:spcPts val="360"/>
              </a:spcBef>
              <a:spcAft>
                <a:spcPts val="0"/>
              </a:spcAft>
              <a:buClr>
                <a:schemeClr val="dk2"/>
              </a:buClr>
              <a:buSzPts val="1400"/>
              <a:buNone/>
              <a:defRPr sz="1400">
                <a:solidFill>
                  <a:schemeClr val="dk2"/>
                </a:solidFill>
              </a:defRPr>
            </a:lvl1pPr>
          </a:lstStyle>
          <a:p/>
        </p:txBody>
      </p:sp>
      <p:sp>
        <p:nvSpPr>
          <p:cNvPr id="2376" name="Google Shape;2376;p119"/>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377" name="Shape 2377"/>
        <p:cNvGrpSpPr/>
        <p:nvPr/>
      </p:nvGrpSpPr>
      <p:grpSpPr>
        <a:xfrm>
          <a:off x="0" y="0"/>
          <a:ext cx="0" cy="0"/>
          <a:chOff x="0" y="0"/>
          <a:chExt cx="0" cy="0"/>
        </a:xfrm>
      </p:grpSpPr>
      <p:sp>
        <p:nvSpPr>
          <p:cNvPr id="2378" name="Google Shape;2378;p120"/>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20"/>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Veiled">
  <p:cSld name="BLANK_1">
    <p:spTree>
      <p:nvGrpSpPr>
        <p:cNvPr id="2380" name="Shape 2380"/>
        <p:cNvGrpSpPr/>
        <p:nvPr/>
      </p:nvGrpSpPr>
      <p:grpSpPr>
        <a:xfrm>
          <a:off x="0" y="0"/>
          <a:ext cx="0" cy="0"/>
          <a:chOff x="0" y="0"/>
          <a:chExt cx="0" cy="0"/>
        </a:xfrm>
      </p:grpSpPr>
      <p:sp>
        <p:nvSpPr>
          <p:cNvPr id="2381" name="Google Shape;2381;p121"/>
          <p:cNvSpPr/>
          <p:nvPr/>
        </p:nvSpPr>
        <p:spPr>
          <a:xfrm>
            <a:off x="0" y="0"/>
            <a:ext cx="9144000" cy="5143500"/>
          </a:xfrm>
          <a:prstGeom prst="rect">
            <a:avLst/>
          </a:prstGeom>
          <a:solidFill>
            <a:srgbClr val="142236">
              <a:alpha val="7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21"/>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21"/>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spTree>
      <p:nvGrpSpPr>
        <p:cNvPr id="2384" name="Shape 2384"/>
        <p:cNvGrpSpPr/>
        <p:nvPr/>
      </p:nvGrpSpPr>
      <p:grpSpPr>
        <a:xfrm>
          <a:off x="0" y="0"/>
          <a:ext cx="0" cy="0"/>
          <a:chOff x="0" y="0"/>
          <a:chExt cx="0" cy="0"/>
        </a:xfrm>
      </p:grpSpPr>
      <p:grpSp>
        <p:nvGrpSpPr>
          <p:cNvPr id="2385" name="Google Shape;2385;p122"/>
          <p:cNvGrpSpPr/>
          <p:nvPr/>
        </p:nvGrpSpPr>
        <p:grpSpPr>
          <a:xfrm>
            <a:off x="0" y="-25"/>
            <a:ext cx="9144000" cy="5143500"/>
            <a:chOff x="0" y="-225"/>
            <a:chExt cx="9144000" cy="5143500"/>
          </a:xfrm>
        </p:grpSpPr>
        <p:sp>
          <p:nvSpPr>
            <p:cNvPr id="2386" name="Google Shape;2386;p122"/>
            <p:cNvSpPr/>
            <p:nvPr/>
          </p:nvSpPr>
          <p:spPr>
            <a:xfrm>
              <a:off x="0" y="-225"/>
              <a:ext cx="9144000" cy="5143500"/>
            </a:xfrm>
            <a:prstGeom prst="frame">
              <a:avLst>
                <a:gd fmla="val 8758" name="adj1"/>
              </a:avLst>
            </a:prstGeom>
            <a:solidFill>
              <a:srgbClr val="142236">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22"/>
            <p:cNvSpPr/>
            <p:nvPr/>
          </p:nvSpPr>
          <p:spPr>
            <a:xfrm flipH="1" rot="10800000">
              <a:off x="0" y="-175"/>
              <a:ext cx="4572000" cy="906300"/>
            </a:xfrm>
            <a:prstGeom prst="round1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2388" name="Google Shape;2388;p122"/>
          <p:cNvSpPr/>
          <p:nvPr/>
        </p:nvSpPr>
        <p:spPr>
          <a:xfrm flipH="1">
            <a:off x="8760600" y="4760125"/>
            <a:ext cx="383400" cy="383400"/>
          </a:xfrm>
          <a:prstGeom prst="round1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22"/>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rgbClr val="3C78D8"/>
            </a:gs>
            <a:gs pos="100000">
              <a:srgbClr val="00FFFF"/>
            </a:gs>
          </a:gsLst>
          <a:lin ang="5400700" scaled="0"/>
        </a:gradFill>
      </p:bgPr>
    </p:bg>
    <p:spTree>
      <p:nvGrpSpPr>
        <p:cNvPr id="2394" name="Shape 2394"/>
        <p:cNvGrpSpPr/>
        <p:nvPr/>
      </p:nvGrpSpPr>
      <p:grpSpPr>
        <a:xfrm>
          <a:off x="0" y="0"/>
          <a:ext cx="0" cy="0"/>
          <a:chOff x="0" y="0"/>
          <a:chExt cx="0" cy="0"/>
        </a:xfrm>
      </p:grpSpPr>
      <p:pic>
        <p:nvPicPr>
          <p:cNvPr id="2395" name="Google Shape;2395;p124"/>
          <p:cNvPicPr preferRelativeResize="0"/>
          <p:nvPr/>
        </p:nvPicPr>
        <p:blipFill>
          <a:blip r:embed="rId2">
            <a:alphaModFix/>
          </a:blip>
          <a:stretch>
            <a:fillRect/>
          </a:stretch>
        </p:blipFill>
        <p:spPr>
          <a:xfrm>
            <a:off x="0" y="-26"/>
            <a:ext cx="9144000" cy="5143523"/>
          </a:xfrm>
          <a:prstGeom prst="rect">
            <a:avLst/>
          </a:prstGeom>
          <a:noFill/>
          <a:ln>
            <a:noFill/>
          </a:ln>
        </p:spPr>
      </p:pic>
      <p:sp>
        <p:nvSpPr>
          <p:cNvPr id="2396" name="Google Shape;2396;p124"/>
          <p:cNvSpPr txBox="1"/>
          <p:nvPr>
            <p:ph type="ctrTitle"/>
          </p:nvPr>
        </p:nvSpPr>
        <p:spPr>
          <a:xfrm>
            <a:off x="2302050" y="1223200"/>
            <a:ext cx="4539900" cy="26970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4050E5"/>
            </a:gs>
            <a:gs pos="100000">
              <a:srgbClr val="C833FF"/>
            </a:gs>
          </a:gsLst>
          <a:lin ang="5400700" scaled="0"/>
        </a:gradFill>
      </p:bgPr>
    </p:bg>
    <p:spTree>
      <p:nvGrpSpPr>
        <p:cNvPr id="2397" name="Shape 2397"/>
        <p:cNvGrpSpPr/>
        <p:nvPr/>
      </p:nvGrpSpPr>
      <p:grpSpPr>
        <a:xfrm>
          <a:off x="0" y="0"/>
          <a:ext cx="0" cy="0"/>
          <a:chOff x="0" y="0"/>
          <a:chExt cx="0" cy="0"/>
        </a:xfrm>
      </p:grpSpPr>
      <p:pic>
        <p:nvPicPr>
          <p:cNvPr id="2398" name="Google Shape;2398;p125"/>
          <p:cNvPicPr preferRelativeResize="0"/>
          <p:nvPr/>
        </p:nvPicPr>
        <p:blipFill>
          <a:blip r:embed="rId2">
            <a:alphaModFix/>
          </a:blip>
          <a:stretch>
            <a:fillRect/>
          </a:stretch>
        </p:blipFill>
        <p:spPr>
          <a:xfrm>
            <a:off x="0" y="-26"/>
            <a:ext cx="9144000" cy="5143523"/>
          </a:xfrm>
          <a:prstGeom prst="rect">
            <a:avLst/>
          </a:prstGeom>
          <a:noFill/>
          <a:ln>
            <a:noFill/>
          </a:ln>
        </p:spPr>
      </p:pic>
      <p:sp>
        <p:nvSpPr>
          <p:cNvPr id="2399" name="Google Shape;2399;p125"/>
          <p:cNvSpPr txBox="1"/>
          <p:nvPr>
            <p:ph type="ctrTitle"/>
          </p:nvPr>
        </p:nvSpPr>
        <p:spPr>
          <a:xfrm>
            <a:off x="2438550" y="1811950"/>
            <a:ext cx="4266900" cy="1159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00" name="Google Shape;2400;p125"/>
          <p:cNvSpPr txBox="1"/>
          <p:nvPr>
            <p:ph idx="1" type="subTitle"/>
          </p:nvPr>
        </p:nvSpPr>
        <p:spPr>
          <a:xfrm>
            <a:off x="2438550" y="2840054"/>
            <a:ext cx="4266900" cy="7848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1000"/>
              </a:spcBef>
              <a:spcAft>
                <a:spcPts val="0"/>
              </a:spcAft>
              <a:buClr>
                <a:schemeClr val="lt1"/>
              </a:buClr>
              <a:buSzPts val="1800"/>
              <a:buNone/>
              <a:defRPr sz="1800">
                <a:solidFill>
                  <a:schemeClr val="lt1"/>
                </a:solidFill>
              </a:defRPr>
            </a:lvl2pPr>
            <a:lvl3pPr lvl="2" rtl="0" algn="ctr">
              <a:spcBef>
                <a:spcPts val="1000"/>
              </a:spcBef>
              <a:spcAft>
                <a:spcPts val="0"/>
              </a:spcAft>
              <a:buClr>
                <a:schemeClr val="lt1"/>
              </a:buClr>
              <a:buSzPts val="1800"/>
              <a:buNone/>
              <a:defRPr sz="1800">
                <a:solidFill>
                  <a:schemeClr val="lt1"/>
                </a:solidFill>
              </a:defRPr>
            </a:lvl3pPr>
            <a:lvl4pPr lvl="3" rtl="0" algn="ctr">
              <a:spcBef>
                <a:spcPts val="1000"/>
              </a:spcBef>
              <a:spcAft>
                <a:spcPts val="0"/>
              </a:spcAft>
              <a:buClr>
                <a:schemeClr val="lt1"/>
              </a:buClr>
              <a:buSzPts val="1800"/>
              <a:buNone/>
              <a:defRPr sz="1800">
                <a:solidFill>
                  <a:schemeClr val="lt1"/>
                </a:solidFill>
              </a:defRPr>
            </a:lvl4pPr>
            <a:lvl5pPr lvl="4" rtl="0" algn="ctr">
              <a:spcBef>
                <a:spcPts val="1000"/>
              </a:spcBef>
              <a:spcAft>
                <a:spcPts val="0"/>
              </a:spcAft>
              <a:buClr>
                <a:schemeClr val="lt1"/>
              </a:buClr>
              <a:buSzPts val="1800"/>
              <a:buNone/>
              <a:defRPr sz="1800">
                <a:solidFill>
                  <a:schemeClr val="lt1"/>
                </a:solidFill>
              </a:defRPr>
            </a:lvl5pPr>
            <a:lvl6pPr lvl="5" rtl="0" algn="ctr">
              <a:spcBef>
                <a:spcPts val="1000"/>
              </a:spcBef>
              <a:spcAft>
                <a:spcPts val="0"/>
              </a:spcAft>
              <a:buClr>
                <a:schemeClr val="lt1"/>
              </a:buClr>
              <a:buSzPts val="1800"/>
              <a:buNone/>
              <a:defRPr sz="1800">
                <a:solidFill>
                  <a:schemeClr val="lt1"/>
                </a:solidFill>
              </a:defRPr>
            </a:lvl6pPr>
            <a:lvl7pPr lvl="6" rtl="0" algn="ctr">
              <a:spcBef>
                <a:spcPts val="1000"/>
              </a:spcBef>
              <a:spcAft>
                <a:spcPts val="0"/>
              </a:spcAft>
              <a:buClr>
                <a:schemeClr val="lt1"/>
              </a:buClr>
              <a:buSzPts val="1800"/>
              <a:buNone/>
              <a:defRPr sz="1800">
                <a:solidFill>
                  <a:schemeClr val="lt1"/>
                </a:solidFill>
              </a:defRPr>
            </a:lvl7pPr>
            <a:lvl8pPr lvl="7" rtl="0" algn="ctr">
              <a:spcBef>
                <a:spcPts val="1000"/>
              </a:spcBef>
              <a:spcAft>
                <a:spcPts val="0"/>
              </a:spcAft>
              <a:buClr>
                <a:schemeClr val="lt1"/>
              </a:buClr>
              <a:buSzPts val="1800"/>
              <a:buNone/>
              <a:defRPr sz="1800">
                <a:solidFill>
                  <a:schemeClr val="lt1"/>
                </a:solidFill>
              </a:defRPr>
            </a:lvl8pPr>
            <a:lvl9pPr lvl="8" rtl="0" algn="ctr">
              <a:spcBef>
                <a:spcPts val="1000"/>
              </a:spcBef>
              <a:spcAft>
                <a:spcPts val="1000"/>
              </a:spcAft>
              <a:buClr>
                <a:schemeClr val="lt1"/>
              </a:buClr>
              <a:buSzPts val="1800"/>
              <a:buNone/>
              <a:defRPr sz="1800">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8700"/>
            </a:gs>
            <a:gs pos="100000">
              <a:srgbClr val="FFD900"/>
            </a:gs>
          </a:gsLst>
          <a:lin ang="5400700" scaled="0"/>
        </a:gradFill>
      </p:bgPr>
    </p:bg>
    <p:spTree>
      <p:nvGrpSpPr>
        <p:cNvPr id="2401" name="Shape 2401"/>
        <p:cNvGrpSpPr/>
        <p:nvPr/>
      </p:nvGrpSpPr>
      <p:grpSpPr>
        <a:xfrm>
          <a:off x="0" y="0"/>
          <a:ext cx="0" cy="0"/>
          <a:chOff x="0" y="0"/>
          <a:chExt cx="0" cy="0"/>
        </a:xfrm>
      </p:grpSpPr>
      <p:pic>
        <p:nvPicPr>
          <p:cNvPr id="2402" name="Google Shape;2402;p126"/>
          <p:cNvPicPr preferRelativeResize="0"/>
          <p:nvPr/>
        </p:nvPicPr>
        <p:blipFill>
          <a:blip r:embed="rId2">
            <a:alphaModFix/>
          </a:blip>
          <a:stretch>
            <a:fillRect/>
          </a:stretch>
        </p:blipFill>
        <p:spPr>
          <a:xfrm>
            <a:off x="0" y="-26"/>
            <a:ext cx="9144000" cy="5143523"/>
          </a:xfrm>
          <a:prstGeom prst="rect">
            <a:avLst/>
          </a:prstGeom>
          <a:noFill/>
          <a:ln>
            <a:noFill/>
          </a:ln>
        </p:spPr>
      </p:pic>
      <p:sp>
        <p:nvSpPr>
          <p:cNvPr id="2403" name="Google Shape;2403;p126"/>
          <p:cNvSpPr txBox="1"/>
          <p:nvPr>
            <p:ph idx="1" type="body"/>
          </p:nvPr>
        </p:nvSpPr>
        <p:spPr>
          <a:xfrm>
            <a:off x="2370425" y="1780800"/>
            <a:ext cx="4403100" cy="1944300"/>
          </a:xfrm>
          <a:prstGeom prst="rect">
            <a:avLst/>
          </a:prstGeom>
        </p:spPr>
        <p:txBody>
          <a:bodyPr anchorCtr="0" anchor="t" bIns="0" lIns="0" spcFirstLastPara="1" rIns="0" wrap="square" tIns="0">
            <a:noAutofit/>
          </a:bodyPr>
          <a:lstStyle>
            <a:lvl1pPr indent="-368300" lvl="0" marL="457200" rtl="0" algn="ctr">
              <a:spcBef>
                <a:spcPts val="600"/>
              </a:spcBef>
              <a:spcAft>
                <a:spcPts val="0"/>
              </a:spcAft>
              <a:buClr>
                <a:schemeClr val="lt1"/>
              </a:buClr>
              <a:buSzPts val="2200"/>
              <a:buChar char="◦"/>
              <a:defRPr i="1">
                <a:solidFill>
                  <a:schemeClr val="lt1"/>
                </a:solidFill>
              </a:defRPr>
            </a:lvl1pPr>
            <a:lvl2pPr indent="-368300" lvl="1" marL="914400" rtl="0" algn="ctr">
              <a:spcBef>
                <a:spcPts val="1000"/>
              </a:spcBef>
              <a:spcAft>
                <a:spcPts val="0"/>
              </a:spcAft>
              <a:buClr>
                <a:schemeClr val="lt1"/>
              </a:buClr>
              <a:buSzPts val="2200"/>
              <a:buChar char="◦"/>
              <a:defRPr i="1">
                <a:solidFill>
                  <a:schemeClr val="lt1"/>
                </a:solidFill>
              </a:defRPr>
            </a:lvl2pPr>
            <a:lvl3pPr indent="-368300" lvl="2" marL="1371600" rtl="0" algn="ctr">
              <a:spcBef>
                <a:spcPts val="1000"/>
              </a:spcBef>
              <a:spcAft>
                <a:spcPts val="0"/>
              </a:spcAft>
              <a:buClr>
                <a:schemeClr val="lt1"/>
              </a:buClr>
              <a:buSzPts val="2200"/>
              <a:buChar char="◦"/>
              <a:defRPr i="1">
                <a:solidFill>
                  <a:schemeClr val="lt1"/>
                </a:solidFill>
              </a:defRPr>
            </a:lvl3pPr>
            <a:lvl4pPr indent="-368300" lvl="3" marL="1828800" rtl="0" algn="ctr">
              <a:spcBef>
                <a:spcPts val="1000"/>
              </a:spcBef>
              <a:spcAft>
                <a:spcPts val="0"/>
              </a:spcAft>
              <a:buClr>
                <a:schemeClr val="lt1"/>
              </a:buClr>
              <a:buSzPts val="2200"/>
              <a:buChar char="◦"/>
              <a:defRPr i="1">
                <a:solidFill>
                  <a:schemeClr val="lt1"/>
                </a:solidFill>
              </a:defRPr>
            </a:lvl4pPr>
            <a:lvl5pPr indent="-368300" lvl="4" marL="2286000" rtl="0" algn="ctr">
              <a:spcBef>
                <a:spcPts val="1000"/>
              </a:spcBef>
              <a:spcAft>
                <a:spcPts val="0"/>
              </a:spcAft>
              <a:buClr>
                <a:schemeClr val="lt1"/>
              </a:buClr>
              <a:buSzPts val="2200"/>
              <a:buChar char="◦"/>
              <a:defRPr i="1">
                <a:solidFill>
                  <a:schemeClr val="lt1"/>
                </a:solidFill>
              </a:defRPr>
            </a:lvl5pPr>
            <a:lvl6pPr indent="-368300" lvl="5" marL="2743200" rtl="0" algn="ctr">
              <a:spcBef>
                <a:spcPts val="1000"/>
              </a:spcBef>
              <a:spcAft>
                <a:spcPts val="0"/>
              </a:spcAft>
              <a:buClr>
                <a:schemeClr val="lt1"/>
              </a:buClr>
              <a:buSzPts val="2200"/>
              <a:buChar char="◦"/>
              <a:defRPr i="1">
                <a:solidFill>
                  <a:schemeClr val="lt1"/>
                </a:solidFill>
              </a:defRPr>
            </a:lvl6pPr>
            <a:lvl7pPr indent="-368300" lvl="6" marL="3200400" rtl="0" algn="ctr">
              <a:spcBef>
                <a:spcPts val="1000"/>
              </a:spcBef>
              <a:spcAft>
                <a:spcPts val="0"/>
              </a:spcAft>
              <a:buClr>
                <a:schemeClr val="lt1"/>
              </a:buClr>
              <a:buSzPts val="2200"/>
              <a:buChar char="◦"/>
              <a:defRPr i="1">
                <a:solidFill>
                  <a:schemeClr val="lt1"/>
                </a:solidFill>
              </a:defRPr>
            </a:lvl7pPr>
            <a:lvl8pPr indent="-368300" lvl="7" marL="3657600" rtl="0" algn="ctr">
              <a:spcBef>
                <a:spcPts val="1000"/>
              </a:spcBef>
              <a:spcAft>
                <a:spcPts val="0"/>
              </a:spcAft>
              <a:buClr>
                <a:schemeClr val="lt1"/>
              </a:buClr>
              <a:buSzPts val="2200"/>
              <a:buChar char="◦"/>
              <a:defRPr i="1">
                <a:solidFill>
                  <a:schemeClr val="lt1"/>
                </a:solidFill>
              </a:defRPr>
            </a:lvl8pPr>
            <a:lvl9pPr indent="-368300" lvl="8" marL="4114800" rtl="0" algn="ctr">
              <a:spcBef>
                <a:spcPts val="1000"/>
              </a:spcBef>
              <a:spcAft>
                <a:spcPts val="1000"/>
              </a:spcAft>
              <a:buClr>
                <a:schemeClr val="lt1"/>
              </a:buClr>
              <a:buSzPts val="2200"/>
              <a:buChar char="◦"/>
              <a:defRPr i="1">
                <a:solidFill>
                  <a:schemeClr val="lt1"/>
                </a:solidFill>
              </a:defRPr>
            </a:lvl9pPr>
          </a:lstStyle>
          <a:p/>
        </p:txBody>
      </p:sp>
      <p:sp>
        <p:nvSpPr>
          <p:cNvPr id="2404" name="Google Shape;2404;p126"/>
          <p:cNvSpPr txBox="1"/>
          <p:nvPr/>
        </p:nvSpPr>
        <p:spPr>
          <a:xfrm>
            <a:off x="3593400" y="1162369"/>
            <a:ext cx="1957200" cy="653700"/>
          </a:xfrm>
          <a:prstGeom prst="rect">
            <a:avLst/>
          </a:prstGeom>
          <a:noFill/>
          <a:ln>
            <a:noFill/>
          </a:ln>
          <a:effectLst>
            <a:outerShdw blurRad="42863" rotWithShape="0" algn="bl" dir="5400000" dist="9525">
              <a:srgbClr val="000000">
                <a:alpha val="20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7200">
                <a:solidFill>
                  <a:schemeClr val="lt1"/>
                </a:solidFill>
                <a:latin typeface="Montserrat"/>
                <a:ea typeface="Montserrat"/>
                <a:cs typeface="Montserrat"/>
                <a:sym typeface="Montserrat"/>
              </a:rPr>
              <a:t>“</a:t>
            </a:r>
            <a:endParaRPr b="1" sz="7200">
              <a:solidFill>
                <a:schemeClr val="lt1"/>
              </a:solidFill>
              <a:latin typeface="Montserrat"/>
              <a:ea typeface="Montserrat"/>
              <a:cs typeface="Montserrat"/>
              <a:sym typeface="Montserrat"/>
            </a:endParaRPr>
          </a:p>
        </p:txBody>
      </p:sp>
      <p:sp>
        <p:nvSpPr>
          <p:cNvPr id="2405" name="Google Shape;2405;p1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3C78D8"/>
            </a:gs>
            <a:gs pos="100000">
              <a:srgbClr val="00FFFF"/>
            </a:gs>
          </a:gsLst>
          <a:lin ang="5400700" scaled="0"/>
        </a:gradFill>
      </p:bgPr>
    </p:bg>
    <p:spTree>
      <p:nvGrpSpPr>
        <p:cNvPr id="2406" name="Shape 2406"/>
        <p:cNvGrpSpPr/>
        <p:nvPr/>
      </p:nvGrpSpPr>
      <p:grpSpPr>
        <a:xfrm>
          <a:off x="0" y="0"/>
          <a:ext cx="0" cy="0"/>
          <a:chOff x="0" y="0"/>
          <a:chExt cx="0" cy="0"/>
        </a:xfrm>
      </p:grpSpPr>
      <p:pic>
        <p:nvPicPr>
          <p:cNvPr id="2407" name="Google Shape;2407;p1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08" name="Google Shape;2408;p127"/>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09" name="Google Shape;2409;p127"/>
          <p:cNvSpPr txBox="1"/>
          <p:nvPr>
            <p:ph idx="1" type="body"/>
          </p:nvPr>
        </p:nvSpPr>
        <p:spPr>
          <a:xfrm>
            <a:off x="3844325" y="805325"/>
            <a:ext cx="4842600" cy="3548100"/>
          </a:xfrm>
          <a:prstGeom prst="rect">
            <a:avLst/>
          </a:prstGeom>
        </p:spPr>
        <p:txBody>
          <a:bodyPr anchorCtr="0" anchor="ctr"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2410" name="Google Shape;2410;p1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bg>
      <p:bgPr>
        <a:gradFill>
          <a:gsLst>
            <a:gs pos="0">
              <a:srgbClr val="8790B9"/>
            </a:gs>
            <a:gs pos="100000">
              <a:srgbClr val="D4ECFF"/>
            </a:gs>
          </a:gsLst>
          <a:lin ang="5400700" scaled="0"/>
        </a:gradFill>
      </p:bgPr>
    </p:bg>
    <p:spTree>
      <p:nvGrpSpPr>
        <p:cNvPr id="2411" name="Shape 2411"/>
        <p:cNvGrpSpPr/>
        <p:nvPr/>
      </p:nvGrpSpPr>
      <p:grpSpPr>
        <a:xfrm>
          <a:off x="0" y="0"/>
          <a:ext cx="0" cy="0"/>
          <a:chOff x="0" y="0"/>
          <a:chExt cx="0" cy="0"/>
        </a:xfrm>
      </p:grpSpPr>
      <p:pic>
        <p:nvPicPr>
          <p:cNvPr id="2412" name="Google Shape;2412;p12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13" name="Google Shape;2413;p128"/>
          <p:cNvSpPr txBox="1"/>
          <p:nvPr>
            <p:ph type="title"/>
          </p:nvPr>
        </p:nvSpPr>
        <p:spPr>
          <a:xfrm>
            <a:off x="699000" y="790150"/>
            <a:ext cx="3494700" cy="828000"/>
          </a:xfrm>
          <a:prstGeom prst="rect">
            <a:avLst/>
          </a:prstGeom>
        </p:spPr>
        <p:txBody>
          <a:bodyPr anchorCtr="0" anchor="b" bIns="0" lIns="0" spcFirstLastPara="1" rIns="0" wrap="square" tIns="0">
            <a:noAutofit/>
          </a:bodyPr>
          <a:lstStyle>
            <a:lvl1pPr lvl="0" rtl="0">
              <a:spcBef>
                <a:spcPts val="0"/>
              </a:spcBef>
              <a:spcAft>
                <a:spcPts val="0"/>
              </a:spcAft>
              <a:buClr>
                <a:schemeClr val="dk1"/>
              </a:buClr>
              <a:buSzPts val="2600"/>
              <a:buNone/>
              <a:defRPr>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
        <p:nvSpPr>
          <p:cNvPr id="2414" name="Google Shape;2414;p128"/>
          <p:cNvSpPr txBox="1"/>
          <p:nvPr>
            <p:ph idx="1" type="body"/>
          </p:nvPr>
        </p:nvSpPr>
        <p:spPr>
          <a:xfrm>
            <a:off x="699000" y="1770225"/>
            <a:ext cx="3494700" cy="25833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1000"/>
              </a:spcBef>
              <a:spcAft>
                <a:spcPts val="0"/>
              </a:spcAft>
              <a:buSzPts val="2200"/>
              <a:buChar char="◦"/>
              <a:defRPr/>
            </a:lvl2pPr>
            <a:lvl3pPr indent="-368300" lvl="2" marL="1371600" rtl="0">
              <a:spcBef>
                <a:spcPts val="1000"/>
              </a:spcBef>
              <a:spcAft>
                <a:spcPts val="0"/>
              </a:spcAft>
              <a:buSzPts val="2200"/>
              <a:buChar char="◦"/>
              <a:defRPr/>
            </a:lvl3pPr>
            <a:lvl4pPr indent="-368300" lvl="3" marL="1828800" rtl="0">
              <a:spcBef>
                <a:spcPts val="1000"/>
              </a:spcBef>
              <a:spcAft>
                <a:spcPts val="0"/>
              </a:spcAft>
              <a:buSzPts val="2200"/>
              <a:buChar char="◦"/>
              <a:defRPr/>
            </a:lvl4pPr>
            <a:lvl5pPr indent="-368300" lvl="4" marL="2286000" rtl="0">
              <a:spcBef>
                <a:spcPts val="1000"/>
              </a:spcBef>
              <a:spcAft>
                <a:spcPts val="0"/>
              </a:spcAft>
              <a:buSzPts val="2200"/>
              <a:buChar char="◦"/>
              <a:defRPr/>
            </a:lvl5pPr>
            <a:lvl6pPr indent="-368300" lvl="5" marL="2743200" rtl="0">
              <a:spcBef>
                <a:spcPts val="1000"/>
              </a:spcBef>
              <a:spcAft>
                <a:spcPts val="0"/>
              </a:spcAft>
              <a:buSzPts val="2200"/>
              <a:buChar char="◦"/>
              <a:defRPr/>
            </a:lvl6pPr>
            <a:lvl7pPr indent="-368300" lvl="6" marL="3200400" rtl="0">
              <a:spcBef>
                <a:spcPts val="1000"/>
              </a:spcBef>
              <a:spcAft>
                <a:spcPts val="0"/>
              </a:spcAft>
              <a:buSzPts val="2200"/>
              <a:buChar char="◦"/>
              <a:defRPr/>
            </a:lvl7pPr>
            <a:lvl8pPr indent="-368300" lvl="7" marL="3657600" rtl="0">
              <a:spcBef>
                <a:spcPts val="1000"/>
              </a:spcBef>
              <a:spcAft>
                <a:spcPts val="0"/>
              </a:spcAft>
              <a:buSzPts val="2200"/>
              <a:buChar char="◦"/>
              <a:defRPr/>
            </a:lvl8pPr>
            <a:lvl9pPr indent="-368300" lvl="8" marL="4114800" rtl="0">
              <a:spcBef>
                <a:spcPts val="1000"/>
              </a:spcBef>
              <a:spcAft>
                <a:spcPts val="1000"/>
              </a:spcAft>
              <a:buSzPts val="2200"/>
              <a:buChar char="◦"/>
              <a:defRPr/>
            </a:lvl9pPr>
          </a:lstStyle>
          <a:p/>
        </p:txBody>
      </p:sp>
      <p:sp>
        <p:nvSpPr>
          <p:cNvPr id="2415" name="Google Shape;2415;p1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46E180"/>
            </a:gs>
            <a:gs pos="100000">
              <a:srgbClr val="B8DF32"/>
            </a:gs>
          </a:gsLst>
          <a:lin ang="5400700" scaled="0"/>
        </a:gradFill>
      </p:bgPr>
    </p:bg>
    <p:spTree>
      <p:nvGrpSpPr>
        <p:cNvPr id="2416" name="Shape 2416"/>
        <p:cNvGrpSpPr/>
        <p:nvPr/>
      </p:nvGrpSpPr>
      <p:grpSpPr>
        <a:xfrm>
          <a:off x="0" y="0"/>
          <a:ext cx="0" cy="0"/>
          <a:chOff x="0" y="0"/>
          <a:chExt cx="0" cy="0"/>
        </a:xfrm>
      </p:grpSpPr>
      <p:pic>
        <p:nvPicPr>
          <p:cNvPr id="2417" name="Google Shape;2417;p12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18" name="Google Shape;2418;p129"/>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19" name="Google Shape;2419;p129"/>
          <p:cNvSpPr txBox="1"/>
          <p:nvPr>
            <p:ph idx="1" type="body"/>
          </p:nvPr>
        </p:nvSpPr>
        <p:spPr>
          <a:xfrm>
            <a:off x="3844325" y="805325"/>
            <a:ext cx="2250300" cy="3540600"/>
          </a:xfrm>
          <a:prstGeom prst="rect">
            <a:avLst/>
          </a:prstGeom>
        </p:spPr>
        <p:txBody>
          <a:bodyPr anchorCtr="0" anchor="ctr"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420" name="Google Shape;2420;p129"/>
          <p:cNvSpPr txBox="1"/>
          <p:nvPr>
            <p:ph idx="2" type="body"/>
          </p:nvPr>
        </p:nvSpPr>
        <p:spPr>
          <a:xfrm>
            <a:off x="6436624" y="805325"/>
            <a:ext cx="2250300" cy="3540600"/>
          </a:xfrm>
          <a:prstGeom prst="rect">
            <a:avLst/>
          </a:prstGeom>
        </p:spPr>
        <p:txBody>
          <a:bodyPr anchorCtr="0" anchor="ctr"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421" name="Google Shape;2421;p1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E61E7F"/>
            </a:gs>
            <a:gs pos="100000">
              <a:srgbClr val="FF9900"/>
            </a:gs>
          </a:gsLst>
          <a:lin ang="5400700" scaled="0"/>
        </a:gradFill>
      </p:bgPr>
    </p:bg>
    <p:spTree>
      <p:nvGrpSpPr>
        <p:cNvPr id="2422" name="Shape 2422"/>
        <p:cNvGrpSpPr/>
        <p:nvPr/>
      </p:nvGrpSpPr>
      <p:grpSpPr>
        <a:xfrm>
          <a:off x="0" y="0"/>
          <a:ext cx="0" cy="0"/>
          <a:chOff x="0" y="0"/>
          <a:chExt cx="0" cy="0"/>
        </a:xfrm>
      </p:grpSpPr>
      <p:pic>
        <p:nvPicPr>
          <p:cNvPr id="2423" name="Google Shape;2423;p13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24" name="Google Shape;2424;p130"/>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25" name="Google Shape;2425;p130"/>
          <p:cNvSpPr txBox="1"/>
          <p:nvPr>
            <p:ph idx="1" type="body"/>
          </p:nvPr>
        </p:nvSpPr>
        <p:spPr>
          <a:xfrm>
            <a:off x="3844325"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2426" name="Google Shape;2426;p130"/>
          <p:cNvSpPr txBox="1"/>
          <p:nvPr>
            <p:ph idx="2" type="body"/>
          </p:nvPr>
        </p:nvSpPr>
        <p:spPr>
          <a:xfrm>
            <a:off x="5524777"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2427" name="Google Shape;2427;p130"/>
          <p:cNvSpPr txBox="1"/>
          <p:nvPr>
            <p:ph idx="3" type="body"/>
          </p:nvPr>
        </p:nvSpPr>
        <p:spPr>
          <a:xfrm>
            <a:off x="7205229" y="797725"/>
            <a:ext cx="1481700" cy="3540600"/>
          </a:xfrm>
          <a:prstGeom prst="rect">
            <a:avLst/>
          </a:prstGeom>
        </p:spPr>
        <p:txBody>
          <a:bodyPr anchorCtr="0" anchor="ctr" bIns="0" lIns="0" spcFirstLastPara="1" rIns="0" wrap="square" tIns="0">
            <a:noAutofit/>
          </a:bodyPr>
          <a:lstStyle>
            <a:lvl1pPr indent="-317500" lvl="0" marL="457200" rtl="0">
              <a:spcBef>
                <a:spcPts val="60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2428" name="Google Shape;2428;p1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pic>
        <p:nvPicPr>
          <p:cNvPr descr="Death_to_stock_photography_Vibrant-(9-of-10).jpg" id="55" name="Google Shape;55;p14"/>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descr="Death_to_stock_communicate_hands_2.jpg" id="56" name="Google Shape;56;p14"/>
          <p:cNvPicPr preferRelativeResize="0"/>
          <p:nvPr/>
        </p:nvPicPr>
        <p:blipFill>
          <a:blip r:embed="rId3">
            <a:alphaModFix/>
          </a:blip>
          <a:stretch>
            <a:fillRect/>
          </a:stretch>
        </p:blipFill>
        <p:spPr>
          <a:xfrm>
            <a:off x="8041323" y="1991825"/>
            <a:ext cx="1159827" cy="1159800"/>
          </a:xfrm>
          <a:prstGeom prst="rect">
            <a:avLst/>
          </a:prstGeom>
          <a:noFill/>
          <a:ln>
            <a:noFill/>
          </a:ln>
        </p:spPr>
      </p:pic>
      <p:pic>
        <p:nvPicPr>
          <p:cNvPr descr="Death_to_stock_photography_Vibrant-(10-of-10).jpg" id="57" name="Google Shape;57;p14"/>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descr="Death_to_stock_communicate_hands_5.jpg" id="58" name="Google Shape;58;p14"/>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descr="Death_to_stock_communicate_hands_9-.jpg" id="59" name="Google Shape;59;p14"/>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60" name="Google Shape;60;p14"/>
          <p:cNvSpPr/>
          <p:nvPr/>
        </p:nvSpPr>
        <p:spPr>
          <a:xfrm>
            <a:off x="-72627" y="20481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965073" y="4114876"/>
            <a:ext cx="1037700" cy="1037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lementine10.jpg" id="62" name="Google Shape;62;p14"/>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descr="Death_to_stock_communicate_hands_4.jpg" id="63" name="Google Shape;63;p14"/>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descr="DeathtoStock_Simplify3.jpg" id="64" name="Google Shape;64;p14"/>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descr="Death_to_stock_communicate_hands_1.jpg" id="65" name="Google Shape;65;p14"/>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descr="Death_to_stock_communicate_hands_3.jpg" id="66" name="Google Shape;66;p14"/>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67" name="Google Shape;67;p14"/>
          <p:cNvSpPr/>
          <p:nvPr/>
        </p:nvSpPr>
        <p:spPr>
          <a:xfrm flipH="1">
            <a:off x="971550" y="-6120"/>
            <a:ext cx="1028700" cy="102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a:off x="2000250" y="4114889"/>
            <a:ext cx="1028700" cy="10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a:off x="3028950" y="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a:off x="5086350" y="4114889"/>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flipH="1">
            <a:off x="61150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flipH="1">
            <a:off x="6117975" y="-9556"/>
            <a:ext cx="1028700" cy="102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flipH="1">
            <a:off x="4057650" y="0"/>
            <a:ext cx="1028700" cy="1028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000250" y="1019175"/>
            <a:ext cx="51435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ctrTitle"/>
          </p:nvPr>
        </p:nvSpPr>
        <p:spPr>
          <a:xfrm>
            <a:off x="2961550" y="1991825"/>
            <a:ext cx="3220800" cy="115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6" name="Google Shape;76;p14"/>
          <p:cNvSpPr/>
          <p:nvPr/>
        </p:nvSpPr>
        <p:spPr>
          <a:xfrm flipH="1">
            <a:off x="7144834" y="2563116"/>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flipH="1">
            <a:off x="2507334" y="5004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flipH="1">
            <a:off x="8172291" y="8"/>
            <a:ext cx="971700" cy="971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566118" y="-49"/>
            <a:ext cx="518700" cy="518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flipH="1">
            <a:off x="453009" y="-5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7138685" y="30853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flipH="1">
            <a:off x="7143750" y="2057450"/>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8700"/>
            </a:gs>
            <a:gs pos="100000">
              <a:srgbClr val="FFD900"/>
            </a:gs>
          </a:gsLst>
          <a:lin ang="5400700" scaled="0"/>
        </a:gradFill>
      </p:bgPr>
    </p:bg>
    <p:spTree>
      <p:nvGrpSpPr>
        <p:cNvPr id="2429" name="Shape 2429"/>
        <p:cNvGrpSpPr/>
        <p:nvPr/>
      </p:nvGrpSpPr>
      <p:grpSpPr>
        <a:xfrm>
          <a:off x="0" y="0"/>
          <a:ext cx="0" cy="0"/>
          <a:chOff x="0" y="0"/>
          <a:chExt cx="0" cy="0"/>
        </a:xfrm>
      </p:grpSpPr>
      <p:pic>
        <p:nvPicPr>
          <p:cNvPr id="2430" name="Google Shape;2430;p1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31" name="Google Shape;2431;p131"/>
          <p:cNvSpPr txBox="1"/>
          <p:nvPr>
            <p:ph type="title"/>
          </p:nvPr>
        </p:nvSpPr>
        <p:spPr>
          <a:xfrm>
            <a:off x="699000" y="911700"/>
            <a:ext cx="2020800" cy="3327600"/>
          </a:xfrm>
          <a:prstGeom prst="rect">
            <a:avLst/>
          </a:prstGeom>
        </p:spPr>
        <p:txBody>
          <a:bodyPr anchorCtr="0" anchor="ctr"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32" name="Google Shape;2432;p1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8790B9"/>
            </a:gs>
            <a:gs pos="100000">
              <a:srgbClr val="D4ECFF"/>
            </a:gs>
          </a:gsLst>
          <a:lin ang="5400700" scaled="0"/>
        </a:gradFill>
      </p:bgPr>
    </p:bg>
    <p:spTree>
      <p:nvGrpSpPr>
        <p:cNvPr id="2433" name="Shape 2433"/>
        <p:cNvGrpSpPr/>
        <p:nvPr/>
      </p:nvGrpSpPr>
      <p:grpSpPr>
        <a:xfrm>
          <a:off x="0" y="0"/>
          <a:ext cx="0" cy="0"/>
          <a:chOff x="0" y="0"/>
          <a:chExt cx="0" cy="0"/>
        </a:xfrm>
      </p:grpSpPr>
      <p:pic>
        <p:nvPicPr>
          <p:cNvPr id="2434" name="Google Shape;2434;p1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35" name="Google Shape;2435;p132"/>
          <p:cNvSpPr txBox="1"/>
          <p:nvPr>
            <p:ph idx="1" type="body"/>
          </p:nvPr>
        </p:nvSpPr>
        <p:spPr>
          <a:xfrm>
            <a:off x="457200" y="534577"/>
            <a:ext cx="8229600" cy="393600"/>
          </a:xfrm>
          <a:prstGeom prst="rect">
            <a:avLst/>
          </a:prstGeom>
        </p:spPr>
        <p:txBody>
          <a:bodyPr anchorCtr="0" anchor="ctr" bIns="0" lIns="0" spcFirstLastPara="1" rIns="0" wrap="square" tIns="0">
            <a:noAutofit/>
          </a:bodyPr>
          <a:lstStyle>
            <a:lvl1pPr indent="-228600" lvl="0" marL="457200" rtl="0" algn="ctr">
              <a:spcBef>
                <a:spcPts val="360"/>
              </a:spcBef>
              <a:spcAft>
                <a:spcPts val="1000"/>
              </a:spcAft>
              <a:buClr>
                <a:schemeClr val="lt1"/>
              </a:buClr>
              <a:buSzPts val="1400"/>
              <a:buNone/>
              <a:defRPr sz="1400">
                <a:solidFill>
                  <a:schemeClr val="lt1"/>
                </a:solidFill>
              </a:defRPr>
            </a:lvl1pPr>
          </a:lstStyle>
          <a:p/>
        </p:txBody>
      </p:sp>
      <p:sp>
        <p:nvSpPr>
          <p:cNvPr id="2436" name="Google Shape;2436;p1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E61E7F"/>
            </a:gs>
            <a:gs pos="100000">
              <a:srgbClr val="FF9900"/>
            </a:gs>
          </a:gsLst>
          <a:lin ang="5400700" scaled="0"/>
        </a:gradFill>
      </p:bgPr>
    </p:bg>
    <p:spTree>
      <p:nvGrpSpPr>
        <p:cNvPr id="2437" name="Shape 2437"/>
        <p:cNvGrpSpPr/>
        <p:nvPr/>
      </p:nvGrpSpPr>
      <p:grpSpPr>
        <a:xfrm>
          <a:off x="0" y="0"/>
          <a:ext cx="0" cy="0"/>
          <a:chOff x="0" y="0"/>
          <a:chExt cx="0" cy="0"/>
        </a:xfrm>
      </p:grpSpPr>
      <p:sp>
        <p:nvSpPr>
          <p:cNvPr id="2438" name="Google Shape;2438;p1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39" name="Google Shape;2439;p1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bg>
      <p:bgPr>
        <a:solidFill>
          <a:srgbClr val="000000"/>
        </a:solidFill>
      </p:bgPr>
    </p:bg>
    <p:spTree>
      <p:nvGrpSpPr>
        <p:cNvPr id="2440" name="Shape 2440"/>
        <p:cNvGrpSpPr/>
        <p:nvPr/>
      </p:nvGrpSpPr>
      <p:grpSpPr>
        <a:xfrm>
          <a:off x="0" y="0"/>
          <a:ext cx="0" cy="0"/>
          <a:chOff x="0" y="0"/>
          <a:chExt cx="0" cy="0"/>
        </a:xfrm>
      </p:grpSpPr>
      <p:sp>
        <p:nvSpPr>
          <p:cNvPr id="2441" name="Google Shape;2441;p1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42" name="Google Shape;2442;p13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447" name="Shape 2447"/>
        <p:cNvGrpSpPr/>
        <p:nvPr/>
      </p:nvGrpSpPr>
      <p:grpSpPr>
        <a:xfrm>
          <a:off x="0" y="0"/>
          <a:ext cx="0" cy="0"/>
          <a:chOff x="0" y="0"/>
          <a:chExt cx="0" cy="0"/>
        </a:xfrm>
      </p:grpSpPr>
      <p:sp>
        <p:nvSpPr>
          <p:cNvPr id="2448" name="Google Shape;2448;p136"/>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2449" name="Google Shape;2449;p136"/>
          <p:cNvSpPr txBox="1"/>
          <p:nvPr>
            <p:ph type="ctrTitle"/>
          </p:nvPr>
        </p:nvSpPr>
        <p:spPr>
          <a:xfrm>
            <a:off x="457200" y="3363425"/>
            <a:ext cx="38505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450" name="Shape 2450"/>
        <p:cNvGrpSpPr/>
        <p:nvPr/>
      </p:nvGrpSpPr>
      <p:grpSpPr>
        <a:xfrm>
          <a:off x="0" y="0"/>
          <a:ext cx="0" cy="0"/>
          <a:chOff x="0" y="0"/>
          <a:chExt cx="0" cy="0"/>
        </a:xfrm>
      </p:grpSpPr>
      <p:sp>
        <p:nvSpPr>
          <p:cNvPr id="2451" name="Google Shape;2451;p137"/>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2452" name="Google Shape;2452;p137"/>
          <p:cNvSpPr txBox="1"/>
          <p:nvPr>
            <p:ph type="ctrTitle"/>
          </p:nvPr>
        </p:nvSpPr>
        <p:spPr>
          <a:xfrm>
            <a:off x="457200" y="2965525"/>
            <a:ext cx="3374700" cy="1007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53" name="Google Shape;2453;p137"/>
          <p:cNvSpPr txBox="1"/>
          <p:nvPr>
            <p:ph idx="1" type="subTitle"/>
          </p:nvPr>
        </p:nvSpPr>
        <p:spPr>
          <a:xfrm>
            <a:off x="457200" y="4056927"/>
            <a:ext cx="3374700" cy="6816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Raleway"/>
              <a:buNone/>
              <a:defRPr b="1" sz="1100">
                <a:latin typeface="Raleway"/>
                <a:ea typeface="Raleway"/>
                <a:cs typeface="Raleway"/>
                <a:sym typeface="Raleway"/>
              </a:defRPr>
            </a:lvl1pPr>
            <a:lvl2pPr lvl="1" rtl="0">
              <a:spcBef>
                <a:spcPts val="1000"/>
              </a:spcBef>
              <a:spcAft>
                <a:spcPts val="0"/>
              </a:spcAft>
              <a:buSzPts val="1100"/>
              <a:buFont typeface="Raleway"/>
              <a:buNone/>
              <a:defRPr b="1" sz="1100">
                <a:latin typeface="Raleway"/>
                <a:ea typeface="Raleway"/>
                <a:cs typeface="Raleway"/>
                <a:sym typeface="Raleway"/>
              </a:defRPr>
            </a:lvl2pPr>
            <a:lvl3pPr lvl="2" rtl="0">
              <a:spcBef>
                <a:spcPts val="1000"/>
              </a:spcBef>
              <a:spcAft>
                <a:spcPts val="0"/>
              </a:spcAft>
              <a:buSzPts val="1100"/>
              <a:buFont typeface="Raleway"/>
              <a:buNone/>
              <a:defRPr b="1" sz="1100">
                <a:latin typeface="Raleway"/>
                <a:ea typeface="Raleway"/>
                <a:cs typeface="Raleway"/>
                <a:sym typeface="Raleway"/>
              </a:defRPr>
            </a:lvl3pPr>
            <a:lvl4pPr lvl="3" rtl="0">
              <a:spcBef>
                <a:spcPts val="1000"/>
              </a:spcBef>
              <a:spcAft>
                <a:spcPts val="0"/>
              </a:spcAft>
              <a:buSzPts val="1100"/>
              <a:buFont typeface="Raleway"/>
              <a:buNone/>
              <a:defRPr b="1" sz="1100">
                <a:latin typeface="Raleway"/>
                <a:ea typeface="Raleway"/>
                <a:cs typeface="Raleway"/>
                <a:sym typeface="Raleway"/>
              </a:defRPr>
            </a:lvl4pPr>
            <a:lvl5pPr lvl="4" rtl="0">
              <a:spcBef>
                <a:spcPts val="1000"/>
              </a:spcBef>
              <a:spcAft>
                <a:spcPts val="0"/>
              </a:spcAft>
              <a:buSzPts val="1100"/>
              <a:buFont typeface="Raleway"/>
              <a:buNone/>
              <a:defRPr b="1" sz="1100">
                <a:latin typeface="Raleway"/>
                <a:ea typeface="Raleway"/>
                <a:cs typeface="Raleway"/>
                <a:sym typeface="Raleway"/>
              </a:defRPr>
            </a:lvl5pPr>
            <a:lvl6pPr lvl="5" rtl="0">
              <a:spcBef>
                <a:spcPts val="1000"/>
              </a:spcBef>
              <a:spcAft>
                <a:spcPts val="0"/>
              </a:spcAft>
              <a:buSzPts val="1100"/>
              <a:buFont typeface="Raleway"/>
              <a:buNone/>
              <a:defRPr b="1" sz="1100">
                <a:latin typeface="Raleway"/>
                <a:ea typeface="Raleway"/>
                <a:cs typeface="Raleway"/>
                <a:sym typeface="Raleway"/>
              </a:defRPr>
            </a:lvl6pPr>
            <a:lvl7pPr lvl="6" rtl="0">
              <a:spcBef>
                <a:spcPts val="1000"/>
              </a:spcBef>
              <a:spcAft>
                <a:spcPts val="0"/>
              </a:spcAft>
              <a:buSzPts val="1100"/>
              <a:buFont typeface="Raleway"/>
              <a:buNone/>
              <a:defRPr b="1" sz="1100">
                <a:latin typeface="Raleway"/>
                <a:ea typeface="Raleway"/>
                <a:cs typeface="Raleway"/>
                <a:sym typeface="Raleway"/>
              </a:defRPr>
            </a:lvl7pPr>
            <a:lvl8pPr lvl="7" rtl="0">
              <a:spcBef>
                <a:spcPts val="1000"/>
              </a:spcBef>
              <a:spcAft>
                <a:spcPts val="0"/>
              </a:spcAft>
              <a:buSzPts val="1100"/>
              <a:buFont typeface="Raleway"/>
              <a:buNone/>
              <a:defRPr b="1" sz="1100">
                <a:latin typeface="Raleway"/>
                <a:ea typeface="Raleway"/>
                <a:cs typeface="Raleway"/>
                <a:sym typeface="Raleway"/>
              </a:defRPr>
            </a:lvl8pPr>
            <a:lvl9pPr lvl="8" rtl="0">
              <a:spcBef>
                <a:spcPts val="1000"/>
              </a:spcBef>
              <a:spcAft>
                <a:spcPts val="1000"/>
              </a:spcAft>
              <a:buSzPts val="1100"/>
              <a:buFont typeface="Raleway"/>
              <a:buNone/>
              <a:defRPr b="1" sz="1100">
                <a:latin typeface="Raleway"/>
                <a:ea typeface="Raleway"/>
                <a:cs typeface="Raleway"/>
                <a:sym typeface="Raleway"/>
              </a:defRPr>
            </a:lvl9pPr>
          </a:lstStyle>
          <a:p/>
        </p:txBody>
      </p:sp>
      <p:sp>
        <p:nvSpPr>
          <p:cNvPr id="2454" name="Google Shape;2454;p13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455" name="Shape 2455"/>
        <p:cNvGrpSpPr/>
        <p:nvPr/>
      </p:nvGrpSpPr>
      <p:grpSpPr>
        <a:xfrm>
          <a:off x="0" y="0"/>
          <a:ext cx="0" cy="0"/>
          <a:chOff x="0" y="0"/>
          <a:chExt cx="0" cy="0"/>
        </a:xfrm>
      </p:grpSpPr>
      <p:sp>
        <p:nvSpPr>
          <p:cNvPr id="2456" name="Google Shape;2456;p138"/>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57" name="Google Shape;2457;p138"/>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58" name="Google Shape;2458;p138"/>
          <p:cNvSpPr txBox="1"/>
          <p:nvPr>
            <p:ph idx="1" type="body"/>
          </p:nvPr>
        </p:nvSpPr>
        <p:spPr>
          <a:xfrm>
            <a:off x="2576800" y="832475"/>
            <a:ext cx="3990600" cy="3841200"/>
          </a:xfrm>
          <a:prstGeom prst="rect">
            <a:avLst/>
          </a:prstGeom>
        </p:spPr>
        <p:txBody>
          <a:bodyPr anchorCtr="0" anchor="ctr" bIns="91425" lIns="91425" spcFirstLastPara="1" rIns="91425" wrap="square" tIns="91425">
            <a:noAutofit/>
          </a:bodyPr>
          <a:lstStyle>
            <a:lvl1pPr indent="-381000" lvl="0" marL="457200" rtl="0" algn="ctr">
              <a:spcBef>
                <a:spcPts val="0"/>
              </a:spcBef>
              <a:spcAft>
                <a:spcPts val="0"/>
              </a:spcAft>
              <a:buSzPts val="2400"/>
              <a:buChar char="╺"/>
              <a:defRPr sz="2400"/>
            </a:lvl1pPr>
            <a:lvl2pPr indent="-381000" lvl="1" marL="914400" rtl="0" algn="ctr">
              <a:spcBef>
                <a:spcPts val="1000"/>
              </a:spcBef>
              <a:spcAft>
                <a:spcPts val="0"/>
              </a:spcAft>
              <a:buSzPts val="2400"/>
              <a:buChar char="╶"/>
              <a:defRPr sz="2400"/>
            </a:lvl2pPr>
            <a:lvl3pPr indent="-381000" lvl="2" marL="1371600" rtl="0" algn="ctr">
              <a:spcBef>
                <a:spcPts val="1000"/>
              </a:spcBef>
              <a:spcAft>
                <a:spcPts val="0"/>
              </a:spcAft>
              <a:buSzPts val="2400"/>
              <a:buChar char="╶"/>
              <a:defRPr sz="2400"/>
            </a:lvl3pPr>
            <a:lvl4pPr indent="-381000" lvl="3" marL="1828800" rtl="0" algn="ctr">
              <a:spcBef>
                <a:spcPts val="1000"/>
              </a:spcBef>
              <a:spcAft>
                <a:spcPts val="0"/>
              </a:spcAft>
              <a:buSzPts val="2400"/>
              <a:buChar char="╶"/>
              <a:defRPr sz="2400"/>
            </a:lvl4pPr>
            <a:lvl5pPr indent="-381000" lvl="4" marL="2286000" rtl="0" algn="ctr">
              <a:spcBef>
                <a:spcPts val="1000"/>
              </a:spcBef>
              <a:spcAft>
                <a:spcPts val="0"/>
              </a:spcAft>
              <a:buSzPts val="2400"/>
              <a:buChar char="╶"/>
              <a:defRPr sz="2400"/>
            </a:lvl5pPr>
            <a:lvl6pPr indent="-381000" lvl="5" marL="2743200" rtl="0" algn="ctr">
              <a:spcBef>
                <a:spcPts val="1000"/>
              </a:spcBef>
              <a:spcAft>
                <a:spcPts val="0"/>
              </a:spcAft>
              <a:buSzPts val="2400"/>
              <a:buChar char="╶"/>
              <a:defRPr sz="2400"/>
            </a:lvl6pPr>
            <a:lvl7pPr indent="-381000" lvl="6" marL="3200400" rtl="0" algn="ctr">
              <a:spcBef>
                <a:spcPts val="1000"/>
              </a:spcBef>
              <a:spcAft>
                <a:spcPts val="0"/>
              </a:spcAft>
              <a:buSzPts val="2400"/>
              <a:buChar char="╶"/>
              <a:defRPr sz="2400"/>
            </a:lvl7pPr>
            <a:lvl8pPr indent="-381000" lvl="7" marL="3657600" rtl="0" algn="ctr">
              <a:spcBef>
                <a:spcPts val="1000"/>
              </a:spcBef>
              <a:spcAft>
                <a:spcPts val="0"/>
              </a:spcAft>
              <a:buSzPts val="2400"/>
              <a:buChar char="╶"/>
              <a:defRPr sz="2400"/>
            </a:lvl8pPr>
            <a:lvl9pPr indent="-381000" lvl="8" marL="4114800" rtl="0" algn="ctr">
              <a:spcBef>
                <a:spcPts val="1000"/>
              </a:spcBef>
              <a:spcAft>
                <a:spcPts val="1000"/>
              </a:spcAft>
              <a:buSzPts val="2400"/>
              <a:buChar char="╶"/>
              <a:defRPr sz="2400"/>
            </a:lvl9pPr>
          </a:lstStyle>
          <a:p/>
        </p:txBody>
      </p:sp>
      <p:sp>
        <p:nvSpPr>
          <p:cNvPr id="2459" name="Google Shape;2459;p138"/>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Twentieth Century"/>
                <a:ea typeface="Twentieth Century"/>
                <a:cs typeface="Twentieth Century"/>
                <a:sym typeface="Twentieth Century"/>
              </a:rPr>
              <a:t>“</a:t>
            </a:r>
            <a:endParaRPr sz="7200">
              <a:solidFill>
                <a:srgbClr val="FFFFFF"/>
              </a:solidFill>
              <a:latin typeface="Twentieth Century"/>
              <a:ea typeface="Twentieth Century"/>
              <a:cs typeface="Twentieth Century"/>
              <a:sym typeface="Twentieth Century"/>
            </a:endParaRPr>
          </a:p>
        </p:txBody>
      </p:sp>
      <p:sp>
        <p:nvSpPr>
          <p:cNvPr id="2460" name="Google Shape;2460;p138"/>
          <p:cNvSpPr txBox="1"/>
          <p:nvPr>
            <p:ph idx="12" type="sldNum"/>
          </p:nvPr>
        </p:nvSpPr>
        <p:spPr>
          <a:xfrm>
            <a:off x="4297650" y="4673650"/>
            <a:ext cx="548700" cy="245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461" name="Shape 2461"/>
        <p:cNvGrpSpPr/>
        <p:nvPr/>
      </p:nvGrpSpPr>
      <p:grpSpPr>
        <a:xfrm>
          <a:off x="0" y="0"/>
          <a:ext cx="0" cy="0"/>
          <a:chOff x="0" y="0"/>
          <a:chExt cx="0" cy="0"/>
        </a:xfrm>
      </p:grpSpPr>
      <p:sp>
        <p:nvSpPr>
          <p:cNvPr id="2462" name="Google Shape;2462;p139"/>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63" name="Google Shape;2463;p139"/>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64" name="Google Shape;2464;p139"/>
          <p:cNvSpPr txBox="1"/>
          <p:nvPr>
            <p:ph idx="1" type="body"/>
          </p:nvPr>
        </p:nvSpPr>
        <p:spPr>
          <a:xfrm>
            <a:off x="457200" y="1715123"/>
            <a:ext cx="4762200" cy="2736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2465" name="Google Shape;2465;p13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2466" name="Shape 2466"/>
        <p:cNvGrpSpPr/>
        <p:nvPr/>
      </p:nvGrpSpPr>
      <p:grpSpPr>
        <a:xfrm>
          <a:off x="0" y="0"/>
          <a:ext cx="0" cy="0"/>
          <a:chOff x="0" y="0"/>
          <a:chExt cx="0" cy="0"/>
        </a:xfrm>
      </p:grpSpPr>
      <p:sp>
        <p:nvSpPr>
          <p:cNvPr id="2467" name="Google Shape;2467;p140"/>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68" name="Google Shape;2468;p140"/>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69" name="Google Shape;2469;p140"/>
          <p:cNvSpPr txBox="1"/>
          <p:nvPr>
            <p:ph idx="1" type="body"/>
          </p:nvPr>
        </p:nvSpPr>
        <p:spPr>
          <a:xfrm>
            <a:off x="457200"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470" name="Google Shape;2470;p140"/>
          <p:cNvSpPr txBox="1"/>
          <p:nvPr>
            <p:ph idx="2" type="body"/>
          </p:nvPr>
        </p:nvSpPr>
        <p:spPr>
          <a:xfrm>
            <a:off x="2870548"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2471" name="Google Shape;2471;p140"/>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2472" name="Shape 2472"/>
        <p:cNvGrpSpPr/>
        <p:nvPr/>
      </p:nvGrpSpPr>
      <p:grpSpPr>
        <a:xfrm>
          <a:off x="0" y="0"/>
          <a:ext cx="0" cy="0"/>
          <a:chOff x="0" y="0"/>
          <a:chExt cx="0" cy="0"/>
        </a:xfrm>
      </p:grpSpPr>
      <p:sp>
        <p:nvSpPr>
          <p:cNvPr id="2473" name="Google Shape;2473;p141"/>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74" name="Google Shape;2474;p141"/>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75" name="Google Shape;2475;p141"/>
          <p:cNvSpPr txBox="1"/>
          <p:nvPr>
            <p:ph idx="1" type="body"/>
          </p:nvPr>
        </p:nvSpPr>
        <p:spPr>
          <a:xfrm>
            <a:off x="457200"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476" name="Google Shape;2476;p141"/>
          <p:cNvSpPr txBox="1"/>
          <p:nvPr>
            <p:ph idx="2" type="body"/>
          </p:nvPr>
        </p:nvSpPr>
        <p:spPr>
          <a:xfrm>
            <a:off x="2041749"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477" name="Google Shape;2477;p141"/>
          <p:cNvSpPr txBox="1"/>
          <p:nvPr>
            <p:ph idx="3" type="body"/>
          </p:nvPr>
        </p:nvSpPr>
        <p:spPr>
          <a:xfrm>
            <a:off x="3626297"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2478" name="Google Shape;2478;p141"/>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83" name="Shape 83"/>
        <p:cNvGrpSpPr/>
        <p:nvPr/>
      </p:nvGrpSpPr>
      <p:grpSpPr>
        <a:xfrm>
          <a:off x="0" y="0"/>
          <a:ext cx="0" cy="0"/>
          <a:chOff x="0" y="0"/>
          <a:chExt cx="0" cy="0"/>
        </a:xfrm>
      </p:grpSpPr>
      <p:pic>
        <p:nvPicPr>
          <p:cNvPr descr="Death_to_stock_photography_Vibrant-(9-of-10).jpg" id="84" name="Google Shape;84;p15"/>
          <p:cNvPicPr preferRelativeResize="0"/>
          <p:nvPr/>
        </p:nvPicPr>
        <p:blipFill>
          <a:blip r:embed="rId2">
            <a:alphaModFix/>
          </a:blip>
          <a:stretch>
            <a:fillRect/>
          </a:stretch>
        </p:blipFill>
        <p:spPr>
          <a:xfrm>
            <a:off x="1990452" y="-15575"/>
            <a:ext cx="1037700" cy="1037700"/>
          </a:xfrm>
          <a:prstGeom prst="rect">
            <a:avLst/>
          </a:prstGeom>
          <a:noFill/>
          <a:ln>
            <a:noFill/>
          </a:ln>
        </p:spPr>
      </p:pic>
      <p:pic>
        <p:nvPicPr>
          <p:cNvPr descr="Death_to_stock_communicate_hands_2.jpg" id="85" name="Google Shape;85;p15"/>
          <p:cNvPicPr preferRelativeResize="0"/>
          <p:nvPr/>
        </p:nvPicPr>
        <p:blipFill>
          <a:blip r:embed="rId3">
            <a:alphaModFix/>
          </a:blip>
          <a:stretch>
            <a:fillRect/>
          </a:stretch>
        </p:blipFill>
        <p:spPr>
          <a:xfrm>
            <a:off x="8041323" y="1991825"/>
            <a:ext cx="1159827" cy="1159800"/>
          </a:xfrm>
          <a:prstGeom prst="rect">
            <a:avLst/>
          </a:prstGeom>
          <a:noFill/>
          <a:ln>
            <a:noFill/>
          </a:ln>
        </p:spPr>
      </p:pic>
      <p:pic>
        <p:nvPicPr>
          <p:cNvPr descr="Death_to_stock_photography_Vibrant-(10-of-10).jpg" id="86" name="Google Shape;86;p15"/>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descr="Death_to_stock_communicate_hands_5.jpg" id="87" name="Google Shape;87;p15"/>
          <p:cNvPicPr preferRelativeResize="0"/>
          <p:nvPr/>
        </p:nvPicPr>
        <p:blipFill>
          <a:blip r:embed="rId5">
            <a:alphaModFix/>
          </a:blip>
          <a:stretch>
            <a:fillRect/>
          </a:stretch>
        </p:blipFill>
        <p:spPr>
          <a:xfrm>
            <a:off x="7143750" y="2225"/>
            <a:ext cx="2057400" cy="2057400"/>
          </a:xfrm>
          <a:prstGeom prst="rect">
            <a:avLst/>
          </a:prstGeom>
          <a:noFill/>
          <a:ln>
            <a:noFill/>
          </a:ln>
        </p:spPr>
      </p:pic>
      <p:pic>
        <p:nvPicPr>
          <p:cNvPr descr="Death_to_stock_communicate_hands_9-.jpg" id="88" name="Google Shape;88;p15"/>
          <p:cNvPicPr preferRelativeResize="0"/>
          <p:nvPr/>
        </p:nvPicPr>
        <p:blipFill>
          <a:blip r:embed="rId6">
            <a:alphaModFix/>
          </a:blip>
          <a:stretch>
            <a:fillRect/>
          </a:stretch>
        </p:blipFill>
        <p:spPr>
          <a:xfrm>
            <a:off x="-71493" y="1017182"/>
            <a:ext cx="2070675" cy="2070675"/>
          </a:xfrm>
          <a:prstGeom prst="rect">
            <a:avLst/>
          </a:prstGeom>
          <a:noFill/>
          <a:ln>
            <a:noFill/>
          </a:ln>
        </p:spPr>
      </p:pic>
      <p:sp>
        <p:nvSpPr>
          <p:cNvPr id="89" name="Google Shape;89;p15"/>
          <p:cNvSpPr/>
          <p:nvPr/>
        </p:nvSpPr>
        <p:spPr>
          <a:xfrm>
            <a:off x="-72627" y="204817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lementine10.jpg" id="90" name="Google Shape;90;p15"/>
          <p:cNvPicPr preferRelativeResize="0"/>
          <p:nvPr/>
        </p:nvPicPr>
        <p:blipFill>
          <a:blip r:embed="rId7">
            <a:alphaModFix/>
          </a:blip>
          <a:stretch>
            <a:fillRect/>
          </a:stretch>
        </p:blipFill>
        <p:spPr>
          <a:xfrm>
            <a:off x="4056643" y="4111407"/>
            <a:ext cx="1037700" cy="1037675"/>
          </a:xfrm>
          <a:prstGeom prst="rect">
            <a:avLst/>
          </a:prstGeom>
          <a:noFill/>
          <a:ln>
            <a:noFill/>
          </a:ln>
        </p:spPr>
      </p:pic>
      <p:pic>
        <p:nvPicPr>
          <p:cNvPr descr="Death_to_stock_communicate_hands_4.jpg" id="91" name="Google Shape;91;p15"/>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descr="DeathtoStock_Simplify3.jpg" id="92" name="Google Shape;92;p15"/>
          <p:cNvPicPr preferRelativeResize="0"/>
          <p:nvPr/>
        </p:nvPicPr>
        <p:blipFill>
          <a:blip r:embed="rId9">
            <a:alphaModFix/>
          </a:blip>
          <a:stretch>
            <a:fillRect/>
          </a:stretch>
        </p:blipFill>
        <p:spPr>
          <a:xfrm>
            <a:off x="-66600" y="-18106"/>
            <a:ext cx="1037700" cy="1037733"/>
          </a:xfrm>
          <a:prstGeom prst="rect">
            <a:avLst/>
          </a:prstGeom>
          <a:noFill/>
          <a:ln>
            <a:noFill/>
          </a:ln>
        </p:spPr>
      </p:pic>
      <p:pic>
        <p:nvPicPr>
          <p:cNvPr descr="Death_to_stock_communicate_hands_1.jpg" id="93" name="Google Shape;93;p15"/>
          <p:cNvPicPr preferRelativeResize="0"/>
          <p:nvPr/>
        </p:nvPicPr>
        <p:blipFill>
          <a:blip r:embed="rId10">
            <a:alphaModFix/>
          </a:blip>
          <a:stretch>
            <a:fillRect/>
          </a:stretch>
        </p:blipFill>
        <p:spPr>
          <a:xfrm>
            <a:off x="5082294" y="-18075"/>
            <a:ext cx="1037700" cy="1037700"/>
          </a:xfrm>
          <a:prstGeom prst="rect">
            <a:avLst/>
          </a:prstGeom>
          <a:noFill/>
          <a:ln>
            <a:noFill/>
          </a:ln>
        </p:spPr>
      </p:pic>
      <p:pic>
        <p:nvPicPr>
          <p:cNvPr descr="Death_to_stock_communicate_hands_3.jpg" id="94" name="Google Shape;94;p15"/>
          <p:cNvPicPr preferRelativeResize="0"/>
          <p:nvPr/>
        </p:nvPicPr>
        <p:blipFill>
          <a:blip r:embed="rId11">
            <a:alphaModFix/>
          </a:blip>
          <a:stretch>
            <a:fillRect/>
          </a:stretch>
        </p:blipFill>
        <p:spPr>
          <a:xfrm>
            <a:off x="3018950" y="4105800"/>
            <a:ext cx="1037700" cy="1037700"/>
          </a:xfrm>
          <a:prstGeom prst="rect">
            <a:avLst/>
          </a:prstGeom>
          <a:noFill/>
          <a:ln>
            <a:noFill/>
          </a:ln>
        </p:spPr>
      </p:pic>
      <p:sp>
        <p:nvSpPr>
          <p:cNvPr id="95" name="Google Shape;95;p15"/>
          <p:cNvSpPr/>
          <p:nvPr/>
        </p:nvSpPr>
        <p:spPr>
          <a:xfrm flipH="1">
            <a:off x="971550" y="-612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flipH="1">
            <a:off x="20002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flipH="1">
            <a:off x="3028950" y="0"/>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flipH="1">
            <a:off x="5086350" y="4114889"/>
            <a:ext cx="1028700" cy="102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flipH="1">
            <a:off x="6115050" y="4114889"/>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flipH="1">
            <a:off x="6117975" y="-9556"/>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a:off x="4057650" y="0"/>
            <a:ext cx="1028700" cy="102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flipH="1">
            <a:off x="2507334" y="5004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566118" y="-4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a:off x="453009" y="-5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965075" y="1019175"/>
            <a:ext cx="7207200" cy="309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ctrTitle"/>
          </p:nvPr>
        </p:nvSpPr>
        <p:spPr>
          <a:xfrm>
            <a:off x="2014575" y="1583350"/>
            <a:ext cx="51147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D778A"/>
              </a:buClr>
              <a:buSzPts val="1800"/>
              <a:buNone/>
              <a:defRPr sz="1800">
                <a:solidFill>
                  <a:srgbClr val="4D778A"/>
                </a:solidFill>
              </a:defRPr>
            </a:lvl1pPr>
            <a:lvl2pPr lvl="1" rtl="0" algn="ctr">
              <a:spcBef>
                <a:spcPts val="0"/>
              </a:spcBef>
              <a:spcAft>
                <a:spcPts val="0"/>
              </a:spcAft>
              <a:buClr>
                <a:srgbClr val="4D778A"/>
              </a:buClr>
              <a:buSzPts val="1800"/>
              <a:buNone/>
              <a:defRPr sz="1800">
                <a:solidFill>
                  <a:srgbClr val="4D778A"/>
                </a:solidFill>
              </a:defRPr>
            </a:lvl2pPr>
            <a:lvl3pPr lvl="2" rtl="0" algn="ctr">
              <a:spcBef>
                <a:spcPts val="0"/>
              </a:spcBef>
              <a:spcAft>
                <a:spcPts val="0"/>
              </a:spcAft>
              <a:buClr>
                <a:srgbClr val="4D778A"/>
              </a:buClr>
              <a:buSzPts val="1800"/>
              <a:buNone/>
              <a:defRPr sz="1800">
                <a:solidFill>
                  <a:srgbClr val="4D778A"/>
                </a:solidFill>
              </a:defRPr>
            </a:lvl3pPr>
            <a:lvl4pPr lvl="3" rtl="0" algn="ctr">
              <a:spcBef>
                <a:spcPts val="0"/>
              </a:spcBef>
              <a:spcAft>
                <a:spcPts val="0"/>
              </a:spcAft>
              <a:buClr>
                <a:srgbClr val="4D778A"/>
              </a:buClr>
              <a:buSzPts val="1800"/>
              <a:buNone/>
              <a:defRPr sz="1800">
                <a:solidFill>
                  <a:srgbClr val="4D778A"/>
                </a:solidFill>
              </a:defRPr>
            </a:lvl4pPr>
            <a:lvl5pPr lvl="4" rtl="0" algn="ctr">
              <a:spcBef>
                <a:spcPts val="0"/>
              </a:spcBef>
              <a:spcAft>
                <a:spcPts val="0"/>
              </a:spcAft>
              <a:buClr>
                <a:srgbClr val="4D778A"/>
              </a:buClr>
              <a:buSzPts val="1800"/>
              <a:buNone/>
              <a:defRPr sz="1800">
                <a:solidFill>
                  <a:srgbClr val="4D778A"/>
                </a:solidFill>
              </a:defRPr>
            </a:lvl5pPr>
            <a:lvl6pPr lvl="5" rtl="0" algn="ctr">
              <a:spcBef>
                <a:spcPts val="0"/>
              </a:spcBef>
              <a:spcAft>
                <a:spcPts val="0"/>
              </a:spcAft>
              <a:buClr>
                <a:srgbClr val="4D778A"/>
              </a:buClr>
              <a:buSzPts val="1800"/>
              <a:buNone/>
              <a:defRPr sz="1800">
                <a:solidFill>
                  <a:srgbClr val="4D778A"/>
                </a:solidFill>
              </a:defRPr>
            </a:lvl6pPr>
            <a:lvl7pPr lvl="6" rtl="0" algn="ctr">
              <a:spcBef>
                <a:spcPts val="0"/>
              </a:spcBef>
              <a:spcAft>
                <a:spcPts val="0"/>
              </a:spcAft>
              <a:buClr>
                <a:srgbClr val="4D778A"/>
              </a:buClr>
              <a:buSzPts val="1800"/>
              <a:buNone/>
              <a:defRPr sz="1800">
                <a:solidFill>
                  <a:srgbClr val="4D778A"/>
                </a:solidFill>
              </a:defRPr>
            </a:lvl7pPr>
            <a:lvl8pPr lvl="7" rtl="0" algn="ctr">
              <a:spcBef>
                <a:spcPts val="0"/>
              </a:spcBef>
              <a:spcAft>
                <a:spcPts val="0"/>
              </a:spcAft>
              <a:buClr>
                <a:srgbClr val="4D778A"/>
              </a:buClr>
              <a:buSzPts val="1800"/>
              <a:buNone/>
              <a:defRPr sz="1800">
                <a:solidFill>
                  <a:srgbClr val="4D778A"/>
                </a:solidFill>
              </a:defRPr>
            </a:lvl8pPr>
            <a:lvl9pPr lvl="8" rtl="0" algn="ctr">
              <a:spcBef>
                <a:spcPts val="0"/>
              </a:spcBef>
              <a:spcAft>
                <a:spcPts val="0"/>
              </a:spcAft>
              <a:buClr>
                <a:srgbClr val="4D778A"/>
              </a:buClr>
              <a:buSzPts val="1800"/>
              <a:buNone/>
              <a:defRPr sz="1800">
                <a:solidFill>
                  <a:srgbClr val="4D778A"/>
                </a:solidFill>
              </a:defRPr>
            </a:lvl9pPr>
          </a:lstStyle>
          <a:p/>
        </p:txBody>
      </p:sp>
      <p:sp>
        <p:nvSpPr>
          <p:cNvPr id="107" name="Google Shape;107;p15"/>
          <p:cNvSpPr txBox="1"/>
          <p:nvPr>
            <p:ph idx="1" type="subTitle"/>
          </p:nvPr>
        </p:nvSpPr>
        <p:spPr>
          <a:xfrm>
            <a:off x="2014575" y="2611454"/>
            <a:ext cx="51147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7198A9"/>
              </a:buClr>
              <a:buSzPts val="1400"/>
              <a:buNone/>
              <a:defRPr sz="1400">
                <a:solidFill>
                  <a:srgbClr val="7198A9"/>
                </a:solidFill>
              </a:defRPr>
            </a:lvl1pPr>
            <a:lvl2pPr lvl="1" rtl="0" algn="ctr">
              <a:spcBef>
                <a:spcPts val="0"/>
              </a:spcBef>
              <a:spcAft>
                <a:spcPts val="0"/>
              </a:spcAft>
              <a:buClr>
                <a:srgbClr val="7198A9"/>
              </a:buClr>
              <a:buSzPts val="1400"/>
              <a:buNone/>
              <a:defRPr sz="1400">
                <a:solidFill>
                  <a:srgbClr val="7198A9"/>
                </a:solidFill>
              </a:defRPr>
            </a:lvl2pPr>
            <a:lvl3pPr lvl="2" rtl="0" algn="ctr">
              <a:spcBef>
                <a:spcPts val="0"/>
              </a:spcBef>
              <a:spcAft>
                <a:spcPts val="0"/>
              </a:spcAft>
              <a:buClr>
                <a:srgbClr val="7198A9"/>
              </a:buClr>
              <a:buSzPts val="1400"/>
              <a:buNone/>
              <a:defRPr sz="1400">
                <a:solidFill>
                  <a:srgbClr val="7198A9"/>
                </a:solidFill>
              </a:defRPr>
            </a:lvl3pPr>
            <a:lvl4pPr lvl="3" rtl="0" algn="ctr">
              <a:spcBef>
                <a:spcPts val="0"/>
              </a:spcBef>
              <a:spcAft>
                <a:spcPts val="0"/>
              </a:spcAft>
              <a:buClr>
                <a:srgbClr val="7198A9"/>
              </a:buClr>
              <a:buSzPts val="1400"/>
              <a:buNone/>
              <a:defRPr sz="1400">
                <a:solidFill>
                  <a:srgbClr val="7198A9"/>
                </a:solidFill>
              </a:defRPr>
            </a:lvl4pPr>
            <a:lvl5pPr lvl="4" rtl="0" algn="ctr">
              <a:spcBef>
                <a:spcPts val="0"/>
              </a:spcBef>
              <a:spcAft>
                <a:spcPts val="0"/>
              </a:spcAft>
              <a:buClr>
                <a:srgbClr val="7198A9"/>
              </a:buClr>
              <a:buSzPts val="1400"/>
              <a:buNone/>
              <a:defRPr sz="1400">
                <a:solidFill>
                  <a:srgbClr val="7198A9"/>
                </a:solidFill>
              </a:defRPr>
            </a:lvl5pPr>
            <a:lvl6pPr lvl="5" rtl="0" algn="ctr">
              <a:spcBef>
                <a:spcPts val="0"/>
              </a:spcBef>
              <a:spcAft>
                <a:spcPts val="0"/>
              </a:spcAft>
              <a:buClr>
                <a:srgbClr val="7198A9"/>
              </a:buClr>
              <a:buSzPts val="1400"/>
              <a:buNone/>
              <a:defRPr sz="1400">
                <a:solidFill>
                  <a:srgbClr val="7198A9"/>
                </a:solidFill>
              </a:defRPr>
            </a:lvl6pPr>
            <a:lvl7pPr lvl="6" rtl="0" algn="ctr">
              <a:spcBef>
                <a:spcPts val="0"/>
              </a:spcBef>
              <a:spcAft>
                <a:spcPts val="0"/>
              </a:spcAft>
              <a:buClr>
                <a:srgbClr val="7198A9"/>
              </a:buClr>
              <a:buSzPts val="1400"/>
              <a:buNone/>
              <a:defRPr sz="1400">
                <a:solidFill>
                  <a:srgbClr val="7198A9"/>
                </a:solidFill>
              </a:defRPr>
            </a:lvl7pPr>
            <a:lvl8pPr lvl="7" rtl="0" algn="ctr">
              <a:spcBef>
                <a:spcPts val="0"/>
              </a:spcBef>
              <a:spcAft>
                <a:spcPts val="0"/>
              </a:spcAft>
              <a:buClr>
                <a:srgbClr val="7198A9"/>
              </a:buClr>
              <a:buSzPts val="1400"/>
              <a:buNone/>
              <a:defRPr sz="1400">
                <a:solidFill>
                  <a:srgbClr val="7198A9"/>
                </a:solidFill>
              </a:defRPr>
            </a:lvl8pPr>
            <a:lvl9pPr lvl="8" rtl="0" algn="ctr">
              <a:spcBef>
                <a:spcPts val="0"/>
              </a:spcBef>
              <a:spcAft>
                <a:spcPts val="0"/>
              </a:spcAft>
              <a:buClr>
                <a:srgbClr val="7198A9"/>
              </a:buClr>
              <a:buSzPts val="1400"/>
              <a:buNone/>
              <a:defRPr sz="1400">
                <a:solidFill>
                  <a:srgbClr val="7198A9"/>
                </a:solidFill>
              </a:defRPr>
            </a:lvl9pPr>
          </a:lstStyle>
          <a:p/>
        </p:txBody>
      </p:sp>
      <p:sp>
        <p:nvSpPr>
          <p:cNvPr id="108" name="Google Shape;108;p15"/>
          <p:cNvSpPr/>
          <p:nvPr/>
        </p:nvSpPr>
        <p:spPr>
          <a:xfrm>
            <a:off x="5072818" y="4615401"/>
            <a:ext cx="518700" cy="518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79" name="Shape 2479"/>
        <p:cNvGrpSpPr/>
        <p:nvPr/>
      </p:nvGrpSpPr>
      <p:grpSpPr>
        <a:xfrm>
          <a:off x="0" y="0"/>
          <a:ext cx="0" cy="0"/>
          <a:chOff x="0" y="0"/>
          <a:chExt cx="0" cy="0"/>
        </a:xfrm>
      </p:grpSpPr>
      <p:sp>
        <p:nvSpPr>
          <p:cNvPr id="2480" name="Google Shape;2480;p142"/>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81" name="Google Shape;2481;p142"/>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82" name="Google Shape;2482;p142"/>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483" name="Shape 2483"/>
        <p:cNvGrpSpPr/>
        <p:nvPr/>
      </p:nvGrpSpPr>
      <p:grpSpPr>
        <a:xfrm>
          <a:off x="0" y="0"/>
          <a:ext cx="0" cy="0"/>
          <a:chOff x="0" y="0"/>
          <a:chExt cx="0" cy="0"/>
        </a:xfrm>
      </p:grpSpPr>
      <p:sp>
        <p:nvSpPr>
          <p:cNvPr id="2484" name="Google Shape;2484;p14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85" name="Google Shape;2485;p143"/>
          <p:cNvSpPr txBox="1"/>
          <p:nvPr>
            <p:ph idx="1" type="body"/>
          </p:nvPr>
        </p:nvSpPr>
        <p:spPr>
          <a:xfrm>
            <a:off x="457200" y="4253900"/>
            <a:ext cx="6112500" cy="519600"/>
          </a:xfrm>
          <a:prstGeom prst="rect">
            <a:avLst/>
          </a:prstGeom>
        </p:spPr>
        <p:txBody>
          <a:bodyPr anchorCtr="0" anchor="b" bIns="91425" lIns="91425" spcFirstLastPara="1" rIns="91425" wrap="square" tIns="91425">
            <a:noAutofit/>
          </a:bodyPr>
          <a:lstStyle>
            <a:lvl1pPr indent="-228600" lvl="0" marL="457200" rtl="0">
              <a:spcBef>
                <a:spcPts val="360"/>
              </a:spcBef>
              <a:spcAft>
                <a:spcPts val="1000"/>
              </a:spcAft>
              <a:buSzPts val="1400"/>
              <a:buNone/>
              <a:defRPr/>
            </a:lvl1pPr>
          </a:lstStyle>
          <a:p/>
        </p:txBody>
      </p:sp>
      <p:sp>
        <p:nvSpPr>
          <p:cNvPr id="2486" name="Google Shape;2486;p143"/>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487" name="Shape 2487"/>
        <p:cNvGrpSpPr/>
        <p:nvPr/>
      </p:nvGrpSpPr>
      <p:grpSpPr>
        <a:xfrm>
          <a:off x="0" y="0"/>
          <a:ext cx="0" cy="0"/>
          <a:chOff x="0" y="0"/>
          <a:chExt cx="0" cy="0"/>
        </a:xfrm>
      </p:grpSpPr>
      <p:sp>
        <p:nvSpPr>
          <p:cNvPr id="2488" name="Google Shape;2488;p144"/>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2489" name="Google Shape;2489;p144"/>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rossed">
  <p:cSld name="BLANK_2">
    <p:bg>
      <p:bgPr>
        <a:blipFill>
          <a:blip r:embed="rId2">
            <a:alphaModFix/>
          </a:blip>
          <a:stretch>
            <a:fillRect/>
          </a:stretch>
        </a:blipFill>
      </p:bgPr>
    </p:bg>
    <p:spTree>
      <p:nvGrpSpPr>
        <p:cNvPr id="2490" name="Shape 2490"/>
        <p:cNvGrpSpPr/>
        <p:nvPr/>
      </p:nvGrpSpPr>
      <p:grpSpPr>
        <a:xfrm>
          <a:off x="0" y="0"/>
          <a:ext cx="0" cy="0"/>
          <a:chOff x="0" y="0"/>
          <a:chExt cx="0" cy="0"/>
        </a:xfrm>
      </p:grpSpPr>
      <p:sp>
        <p:nvSpPr>
          <p:cNvPr id="2491" name="Google Shape;2491;p145"/>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92" name="Google Shape;2492;p145"/>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2493" name="Google Shape;2493;p145"/>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2494" name="Shape 2494"/>
        <p:cNvGrpSpPr/>
        <p:nvPr/>
      </p:nvGrpSpPr>
      <p:grpSpPr>
        <a:xfrm>
          <a:off x="0" y="0"/>
          <a:ext cx="0" cy="0"/>
          <a:chOff x="0" y="0"/>
          <a:chExt cx="0" cy="0"/>
        </a:xfrm>
      </p:grpSpPr>
      <p:sp>
        <p:nvSpPr>
          <p:cNvPr id="2495" name="Google Shape;2495;p146"/>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96" name="Google Shape;2496;p146"/>
          <p:cNvSpPr/>
          <p:nvPr/>
        </p:nvSpPr>
        <p:spPr>
          <a:xfrm>
            <a:off x="75" y="75"/>
            <a:ext cx="9144000" cy="5143500"/>
          </a:xfrm>
          <a:prstGeom prst="rect">
            <a:avLst/>
          </a:prstGeom>
          <a:solidFill>
            <a:srgbClr val="212539">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09" name="Shape 109"/>
        <p:cNvGrpSpPr/>
        <p:nvPr/>
      </p:nvGrpSpPr>
      <p:grpSpPr>
        <a:xfrm>
          <a:off x="0" y="0"/>
          <a:ext cx="0" cy="0"/>
          <a:chOff x="0" y="0"/>
          <a:chExt cx="0" cy="0"/>
        </a:xfrm>
      </p:grpSpPr>
      <p:pic>
        <p:nvPicPr>
          <p:cNvPr descr="Death_to_stock_communicate_hands_10.jpg" id="110" name="Google Shape;110;p16"/>
          <p:cNvPicPr preferRelativeResize="0"/>
          <p:nvPr/>
        </p:nvPicPr>
        <p:blipFill>
          <a:blip r:embed="rId2">
            <a:alphaModFix/>
          </a:blip>
          <a:stretch>
            <a:fillRect/>
          </a:stretch>
        </p:blipFill>
        <p:spPr>
          <a:xfrm>
            <a:off x="-3550" y="995050"/>
            <a:ext cx="1037700" cy="1037700"/>
          </a:xfrm>
          <a:prstGeom prst="rect">
            <a:avLst/>
          </a:prstGeom>
          <a:noFill/>
          <a:ln>
            <a:noFill/>
          </a:ln>
        </p:spPr>
      </p:pic>
      <p:pic>
        <p:nvPicPr>
          <p:cNvPr descr="DeathtoStock_Simplify2.jpg" id="111" name="Google Shape;111;p16"/>
          <p:cNvPicPr preferRelativeResize="0"/>
          <p:nvPr/>
        </p:nvPicPr>
        <p:blipFill>
          <a:blip r:embed="rId3">
            <a:alphaModFix/>
          </a:blip>
          <a:stretch>
            <a:fillRect/>
          </a:stretch>
        </p:blipFill>
        <p:spPr>
          <a:xfrm>
            <a:off x="-3550" y="3065725"/>
            <a:ext cx="2077775" cy="2077775"/>
          </a:xfrm>
          <a:prstGeom prst="rect">
            <a:avLst/>
          </a:prstGeom>
          <a:noFill/>
          <a:ln>
            <a:noFill/>
          </a:ln>
        </p:spPr>
      </p:pic>
      <p:sp>
        <p:nvSpPr>
          <p:cNvPr id="112" name="Google Shape;112;p16"/>
          <p:cNvSpPr/>
          <p:nvPr/>
        </p:nvSpPr>
        <p:spPr>
          <a:xfrm>
            <a:off x="8107795" y="31101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Wired3.jpg" id="113" name="Google Shape;113;p16"/>
          <p:cNvPicPr preferRelativeResize="0"/>
          <p:nvPr/>
        </p:nvPicPr>
        <p:blipFill>
          <a:blip r:embed="rId4">
            <a:alphaModFix/>
          </a:blip>
          <a:stretch>
            <a:fillRect/>
          </a:stretch>
        </p:blipFill>
        <p:spPr>
          <a:xfrm>
            <a:off x="7070025" y="1037700"/>
            <a:ext cx="2084475" cy="2084475"/>
          </a:xfrm>
          <a:prstGeom prst="rect">
            <a:avLst/>
          </a:prstGeom>
          <a:noFill/>
          <a:ln>
            <a:noFill/>
          </a:ln>
        </p:spPr>
      </p:pic>
      <p:sp>
        <p:nvSpPr>
          <p:cNvPr id="114" name="Google Shape;114;p16"/>
          <p:cNvSpPr txBox="1"/>
          <p:nvPr>
            <p:ph idx="1" type="body"/>
          </p:nvPr>
        </p:nvSpPr>
        <p:spPr>
          <a:xfrm>
            <a:off x="2901375" y="2161800"/>
            <a:ext cx="3341400" cy="819900"/>
          </a:xfrm>
          <a:prstGeom prst="rect">
            <a:avLst/>
          </a:prstGeom>
        </p:spPr>
        <p:txBody>
          <a:bodyPr anchorCtr="0" anchor="ctr" bIns="91425" lIns="91425" spcFirstLastPara="1" rIns="91425" wrap="square" tIns="91425">
            <a:noAutofit/>
          </a:bodyPr>
          <a:lstStyle>
            <a:lvl1pPr indent="-330200" lvl="0" marL="457200" rtl="0" algn="ctr">
              <a:spcBef>
                <a:spcPts val="600"/>
              </a:spcBef>
              <a:spcAft>
                <a:spcPts val="0"/>
              </a:spcAft>
              <a:buSzPts val="1600"/>
              <a:buFont typeface="Arvo"/>
              <a:buChar char="■"/>
              <a:defRPr i="1">
                <a:latin typeface="Arvo"/>
                <a:ea typeface="Arvo"/>
                <a:cs typeface="Arvo"/>
                <a:sym typeface="Arvo"/>
              </a:defRPr>
            </a:lvl1pPr>
            <a:lvl2pPr indent="-330200" lvl="1" marL="914400" rtl="0" algn="ctr">
              <a:spcBef>
                <a:spcPts val="0"/>
              </a:spcBef>
              <a:spcAft>
                <a:spcPts val="0"/>
              </a:spcAft>
              <a:buSzPts val="1600"/>
              <a:buFont typeface="Arvo"/>
              <a:buChar char="□"/>
              <a:defRPr i="1">
                <a:latin typeface="Arvo"/>
                <a:ea typeface="Arvo"/>
                <a:cs typeface="Arvo"/>
                <a:sym typeface="Arvo"/>
              </a:defRPr>
            </a:lvl2pPr>
            <a:lvl3pPr indent="-330200" lvl="2" marL="1371600" rtl="0" algn="ctr">
              <a:spcBef>
                <a:spcPts val="0"/>
              </a:spcBef>
              <a:spcAft>
                <a:spcPts val="0"/>
              </a:spcAft>
              <a:buSzPts val="1600"/>
              <a:buFont typeface="Arvo"/>
              <a:buChar char="▫"/>
              <a:defRPr i="1">
                <a:latin typeface="Arvo"/>
                <a:ea typeface="Arvo"/>
                <a:cs typeface="Arvo"/>
                <a:sym typeface="Arvo"/>
              </a:defRPr>
            </a:lvl3pPr>
            <a:lvl4pPr indent="-330200" lvl="3" marL="1828800" rtl="0" algn="ctr">
              <a:spcBef>
                <a:spcPts val="0"/>
              </a:spcBef>
              <a:spcAft>
                <a:spcPts val="0"/>
              </a:spcAft>
              <a:buSzPts val="1600"/>
              <a:buFont typeface="Arvo"/>
              <a:buChar char="▫"/>
              <a:defRPr i="1">
                <a:latin typeface="Arvo"/>
                <a:ea typeface="Arvo"/>
                <a:cs typeface="Arvo"/>
                <a:sym typeface="Arvo"/>
              </a:defRPr>
            </a:lvl4pPr>
            <a:lvl5pPr indent="-330200" lvl="4" marL="2286000" rtl="0" algn="ctr">
              <a:spcBef>
                <a:spcPts val="0"/>
              </a:spcBef>
              <a:spcAft>
                <a:spcPts val="0"/>
              </a:spcAft>
              <a:buSzPts val="1600"/>
              <a:buFont typeface="Arvo"/>
              <a:buChar char="○"/>
              <a:defRPr i="1">
                <a:latin typeface="Arvo"/>
                <a:ea typeface="Arvo"/>
                <a:cs typeface="Arvo"/>
                <a:sym typeface="Arvo"/>
              </a:defRPr>
            </a:lvl5pPr>
            <a:lvl6pPr indent="-330200" lvl="5" marL="2743200" rtl="0" algn="ctr">
              <a:spcBef>
                <a:spcPts val="0"/>
              </a:spcBef>
              <a:spcAft>
                <a:spcPts val="0"/>
              </a:spcAft>
              <a:buSzPts val="1600"/>
              <a:buFont typeface="Arvo"/>
              <a:buChar char="■"/>
              <a:defRPr i="1">
                <a:latin typeface="Arvo"/>
                <a:ea typeface="Arvo"/>
                <a:cs typeface="Arvo"/>
                <a:sym typeface="Arvo"/>
              </a:defRPr>
            </a:lvl6pPr>
            <a:lvl7pPr indent="-330200" lvl="6" marL="3200400" rtl="0" algn="ctr">
              <a:spcBef>
                <a:spcPts val="0"/>
              </a:spcBef>
              <a:spcAft>
                <a:spcPts val="0"/>
              </a:spcAft>
              <a:buSzPts val="1600"/>
              <a:buFont typeface="Arvo"/>
              <a:buChar char="●"/>
              <a:defRPr i="1">
                <a:latin typeface="Arvo"/>
                <a:ea typeface="Arvo"/>
                <a:cs typeface="Arvo"/>
                <a:sym typeface="Arvo"/>
              </a:defRPr>
            </a:lvl7pPr>
            <a:lvl8pPr indent="-330200" lvl="7" marL="3657600" rtl="0" algn="ctr">
              <a:spcBef>
                <a:spcPts val="0"/>
              </a:spcBef>
              <a:spcAft>
                <a:spcPts val="0"/>
              </a:spcAft>
              <a:buSzPts val="1600"/>
              <a:buFont typeface="Arvo"/>
              <a:buChar char="○"/>
              <a:defRPr i="1">
                <a:latin typeface="Arvo"/>
                <a:ea typeface="Arvo"/>
                <a:cs typeface="Arvo"/>
                <a:sym typeface="Arvo"/>
              </a:defRPr>
            </a:lvl8pPr>
            <a:lvl9pPr indent="-330200" lvl="8" marL="4114800" rtl="0" algn="ctr">
              <a:spcBef>
                <a:spcPts val="0"/>
              </a:spcBef>
              <a:spcAft>
                <a:spcPts val="0"/>
              </a:spcAft>
              <a:buSzPts val="1600"/>
              <a:buFont typeface="Arvo"/>
              <a:buChar char="■"/>
              <a:defRPr i="1">
                <a:latin typeface="Arvo"/>
                <a:ea typeface="Arvo"/>
                <a:cs typeface="Arvo"/>
                <a:sym typeface="Arvo"/>
              </a:defRPr>
            </a:lvl9pPr>
          </a:lstStyle>
          <a:p/>
        </p:txBody>
      </p:sp>
      <p:sp>
        <p:nvSpPr>
          <p:cNvPr id="115" name="Google Shape;115;p16"/>
          <p:cNvSpPr/>
          <p:nvPr/>
        </p:nvSpPr>
        <p:spPr>
          <a:xfrm>
            <a:off x="7070023" y="103770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7070023" y="4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6551323" y="-9"/>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flipH="1">
            <a:off x="1032727" y="99505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flipH="1">
            <a:off x="-3494" y="203276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flipH="1">
            <a:off x="1032727" y="306572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flipH="1">
            <a:off x="2070428" y="4624791"/>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flipH="1">
            <a:off x="1551734" y="15140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communicate_hands_2.jpg" id="123" name="Google Shape;123;p16"/>
          <p:cNvPicPr preferRelativeResize="0"/>
          <p:nvPr/>
        </p:nvPicPr>
        <p:blipFill>
          <a:blip r:embed="rId5">
            <a:alphaModFix/>
          </a:blip>
          <a:stretch>
            <a:fillRect/>
          </a:stretch>
        </p:blipFill>
        <p:spPr>
          <a:xfrm>
            <a:off x="8107734" y="-5"/>
            <a:ext cx="1037815" cy="1037813"/>
          </a:xfrm>
          <a:prstGeom prst="rect">
            <a:avLst/>
          </a:prstGeom>
          <a:noFill/>
          <a:ln>
            <a:noFill/>
          </a:ln>
        </p:spPr>
      </p:pic>
      <p:grpSp>
        <p:nvGrpSpPr>
          <p:cNvPr id="124" name="Google Shape;124;p16"/>
          <p:cNvGrpSpPr/>
          <p:nvPr/>
        </p:nvGrpSpPr>
        <p:grpSpPr>
          <a:xfrm>
            <a:off x="1310132" y="3331424"/>
            <a:ext cx="482890" cy="506303"/>
            <a:chOff x="5961125" y="1623900"/>
            <a:chExt cx="427450" cy="448175"/>
          </a:xfrm>
        </p:grpSpPr>
        <p:sp>
          <p:nvSpPr>
            <p:cNvPr id="125" name="Google Shape;125;p16"/>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6"/>
          <p:cNvSpPr/>
          <p:nvPr/>
        </p:nvSpPr>
        <p:spPr>
          <a:xfrm>
            <a:off x="7349050" y="1316724"/>
            <a:ext cx="479648" cy="479648"/>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txBox="1"/>
          <p:nvPr>
            <p:ph idx="12" type="sldNum"/>
          </p:nvPr>
        </p:nvSpPr>
        <p:spPr>
          <a:xfrm>
            <a:off x="4312650"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7198A9"/>
                </a:solidFill>
                <a:latin typeface="Arvo"/>
                <a:ea typeface="Arvo"/>
                <a:cs typeface="Arvo"/>
                <a:sym typeface="Arvo"/>
              </a:defRPr>
            </a:lvl1pPr>
            <a:lvl2pPr lvl="1" rtl="0" algn="ctr">
              <a:buNone/>
              <a:defRPr sz="1000">
                <a:solidFill>
                  <a:srgbClr val="7198A9"/>
                </a:solidFill>
                <a:latin typeface="Arvo"/>
                <a:ea typeface="Arvo"/>
                <a:cs typeface="Arvo"/>
                <a:sym typeface="Arvo"/>
              </a:defRPr>
            </a:lvl2pPr>
            <a:lvl3pPr lvl="2" rtl="0" algn="ctr">
              <a:buNone/>
              <a:defRPr sz="1000">
                <a:solidFill>
                  <a:srgbClr val="7198A9"/>
                </a:solidFill>
                <a:latin typeface="Arvo"/>
                <a:ea typeface="Arvo"/>
                <a:cs typeface="Arvo"/>
                <a:sym typeface="Arvo"/>
              </a:defRPr>
            </a:lvl3pPr>
            <a:lvl4pPr lvl="3" rtl="0" algn="ctr">
              <a:buNone/>
              <a:defRPr sz="1000">
                <a:solidFill>
                  <a:srgbClr val="7198A9"/>
                </a:solidFill>
                <a:latin typeface="Arvo"/>
                <a:ea typeface="Arvo"/>
                <a:cs typeface="Arvo"/>
                <a:sym typeface="Arvo"/>
              </a:defRPr>
            </a:lvl4pPr>
            <a:lvl5pPr lvl="4" rtl="0" algn="ctr">
              <a:buNone/>
              <a:defRPr sz="1000">
                <a:solidFill>
                  <a:srgbClr val="7198A9"/>
                </a:solidFill>
                <a:latin typeface="Arvo"/>
                <a:ea typeface="Arvo"/>
                <a:cs typeface="Arvo"/>
                <a:sym typeface="Arvo"/>
              </a:defRPr>
            </a:lvl5pPr>
            <a:lvl6pPr lvl="5" rtl="0" algn="ctr">
              <a:buNone/>
              <a:defRPr sz="1000">
                <a:solidFill>
                  <a:srgbClr val="7198A9"/>
                </a:solidFill>
                <a:latin typeface="Arvo"/>
                <a:ea typeface="Arvo"/>
                <a:cs typeface="Arvo"/>
                <a:sym typeface="Arvo"/>
              </a:defRPr>
            </a:lvl6pPr>
            <a:lvl7pPr lvl="6" rtl="0" algn="ctr">
              <a:buNone/>
              <a:defRPr sz="1000">
                <a:solidFill>
                  <a:srgbClr val="7198A9"/>
                </a:solidFill>
                <a:latin typeface="Arvo"/>
                <a:ea typeface="Arvo"/>
                <a:cs typeface="Arvo"/>
                <a:sym typeface="Arvo"/>
              </a:defRPr>
            </a:lvl7pPr>
            <a:lvl8pPr lvl="7" rtl="0" algn="ctr">
              <a:buNone/>
              <a:defRPr sz="1000">
                <a:solidFill>
                  <a:srgbClr val="7198A9"/>
                </a:solidFill>
                <a:latin typeface="Arvo"/>
                <a:ea typeface="Arvo"/>
                <a:cs typeface="Arvo"/>
                <a:sym typeface="Arvo"/>
              </a:defRPr>
            </a:lvl8pPr>
            <a:lvl9pPr lvl="8" rtl="0" algn="ctr">
              <a:buNone/>
              <a:defRPr sz="1000">
                <a:solidFill>
                  <a:srgbClr val="7198A9"/>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4" name="Shape 134"/>
        <p:cNvGrpSpPr/>
        <p:nvPr/>
      </p:nvGrpSpPr>
      <p:grpSpPr>
        <a:xfrm>
          <a:off x="0" y="0"/>
          <a:ext cx="0" cy="0"/>
          <a:chOff x="0" y="0"/>
          <a:chExt cx="0" cy="0"/>
        </a:xfrm>
      </p:grpSpPr>
      <p:sp>
        <p:nvSpPr>
          <p:cNvPr id="135" name="Google Shape;135;p17"/>
          <p:cNvSpPr txBox="1"/>
          <p:nvPr>
            <p:ph type="title"/>
          </p:nvPr>
        </p:nvSpPr>
        <p:spPr>
          <a:xfrm>
            <a:off x="1842475" y="1197075"/>
            <a:ext cx="4115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17"/>
          <p:cNvSpPr txBox="1"/>
          <p:nvPr>
            <p:ph idx="1" type="body"/>
          </p:nvPr>
        </p:nvSpPr>
        <p:spPr>
          <a:xfrm>
            <a:off x="1842475" y="1918281"/>
            <a:ext cx="4115400" cy="27027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pic>
        <p:nvPicPr>
          <p:cNvPr descr="Death_to_stock_communicate_hands_2.jpg" id="137" name="Google Shape;137;p17"/>
          <p:cNvPicPr preferRelativeResize="0"/>
          <p:nvPr/>
        </p:nvPicPr>
        <p:blipFill>
          <a:blip r:embed="rId2">
            <a:alphaModFix/>
          </a:blip>
          <a:stretch>
            <a:fillRect/>
          </a:stretch>
        </p:blipFill>
        <p:spPr>
          <a:xfrm>
            <a:off x="8106184" y="2070682"/>
            <a:ext cx="1037815" cy="1037813"/>
          </a:xfrm>
          <a:prstGeom prst="rect">
            <a:avLst/>
          </a:prstGeom>
          <a:noFill/>
          <a:ln>
            <a:noFill/>
          </a:ln>
        </p:spPr>
      </p:pic>
      <p:pic>
        <p:nvPicPr>
          <p:cNvPr descr="Death_to_stock_communicate_hands_5.jpg" id="138" name="Google Shape;138;p17"/>
          <p:cNvPicPr preferRelativeResize="0"/>
          <p:nvPr/>
        </p:nvPicPr>
        <p:blipFill>
          <a:blip r:embed="rId3">
            <a:alphaModFix/>
          </a:blip>
          <a:stretch>
            <a:fillRect/>
          </a:stretch>
        </p:blipFill>
        <p:spPr>
          <a:xfrm>
            <a:off x="7066221" y="9"/>
            <a:ext cx="2077780" cy="2077770"/>
          </a:xfrm>
          <a:prstGeom prst="rect">
            <a:avLst/>
          </a:prstGeom>
          <a:noFill/>
          <a:ln>
            <a:noFill/>
          </a:ln>
        </p:spPr>
      </p:pic>
      <p:sp>
        <p:nvSpPr>
          <p:cNvPr id="139" name="Google Shape;139;p17"/>
          <p:cNvSpPr/>
          <p:nvPr/>
        </p:nvSpPr>
        <p:spPr>
          <a:xfrm>
            <a:off x="7070023" y="2072330"/>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8106245" y="31085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7070023" y="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7" y="4105794"/>
            <a:ext cx="1037700" cy="103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0" y="35870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518691" y="4105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6551323" y="-9"/>
            <a:ext cx="518700" cy="518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587466" y="258374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7"/>
          <p:cNvGrpSpPr/>
          <p:nvPr/>
        </p:nvGrpSpPr>
        <p:grpSpPr>
          <a:xfrm>
            <a:off x="7332942" y="269800"/>
            <a:ext cx="498130" cy="498101"/>
            <a:chOff x="1923675" y="1633650"/>
            <a:chExt cx="436000" cy="435975"/>
          </a:xfrm>
        </p:grpSpPr>
        <p:sp>
          <p:nvSpPr>
            <p:cNvPr id="148" name="Google Shape;148;p17"/>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7"/>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55" name="Shape 155"/>
        <p:cNvGrpSpPr/>
        <p:nvPr/>
      </p:nvGrpSpPr>
      <p:grpSpPr>
        <a:xfrm>
          <a:off x="0" y="0"/>
          <a:ext cx="0" cy="0"/>
          <a:chOff x="0" y="0"/>
          <a:chExt cx="0" cy="0"/>
        </a:xfrm>
      </p:grpSpPr>
      <p:pic>
        <p:nvPicPr>
          <p:cNvPr descr="Death_to_stock_photography_Vibrant-(10-of-10).jpg" id="156" name="Google Shape;156;p18"/>
          <p:cNvPicPr preferRelativeResize="0"/>
          <p:nvPr/>
        </p:nvPicPr>
        <p:blipFill>
          <a:blip r:embed="rId2">
            <a:alphaModFix/>
          </a:blip>
          <a:stretch>
            <a:fillRect/>
          </a:stretch>
        </p:blipFill>
        <p:spPr>
          <a:xfrm>
            <a:off x="7069775" y="1037700"/>
            <a:ext cx="2070675" cy="2070675"/>
          </a:xfrm>
          <a:prstGeom prst="rect">
            <a:avLst/>
          </a:prstGeom>
          <a:noFill/>
          <a:ln>
            <a:noFill/>
          </a:ln>
        </p:spPr>
      </p:pic>
      <p:sp>
        <p:nvSpPr>
          <p:cNvPr id="157" name="Google Shape;157;p18"/>
          <p:cNvSpPr/>
          <p:nvPr/>
        </p:nvSpPr>
        <p:spPr>
          <a:xfrm>
            <a:off x="7070023" y="2072326"/>
            <a:ext cx="1037700" cy="10377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photography_Vibrant-(9-of-10).jpg" id="158" name="Google Shape;158;p18"/>
          <p:cNvPicPr preferRelativeResize="0"/>
          <p:nvPr/>
        </p:nvPicPr>
        <p:blipFill>
          <a:blip r:embed="rId3">
            <a:alphaModFix/>
          </a:blip>
          <a:stretch>
            <a:fillRect/>
          </a:stretch>
        </p:blipFill>
        <p:spPr>
          <a:xfrm>
            <a:off x="8102625" y="0"/>
            <a:ext cx="1037825" cy="1037825"/>
          </a:xfrm>
          <a:prstGeom prst="rect">
            <a:avLst/>
          </a:prstGeom>
          <a:noFill/>
          <a:ln>
            <a:noFill/>
          </a:ln>
        </p:spPr>
      </p:pic>
      <p:sp>
        <p:nvSpPr>
          <p:cNvPr id="159" name="Google Shape;159;p18"/>
          <p:cNvSpPr txBox="1"/>
          <p:nvPr>
            <p:ph type="title"/>
          </p:nvPr>
        </p:nvSpPr>
        <p:spPr>
          <a:xfrm>
            <a:off x="1842475" y="1197075"/>
            <a:ext cx="4406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18"/>
          <p:cNvSpPr txBox="1"/>
          <p:nvPr>
            <p:ph idx="1" type="body"/>
          </p:nvPr>
        </p:nvSpPr>
        <p:spPr>
          <a:xfrm>
            <a:off x="1842475" y="1818975"/>
            <a:ext cx="2172900" cy="3106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61" name="Google Shape;161;p18"/>
          <p:cNvSpPr txBox="1"/>
          <p:nvPr>
            <p:ph idx="2" type="body"/>
          </p:nvPr>
        </p:nvSpPr>
        <p:spPr>
          <a:xfrm>
            <a:off x="4063136" y="1818975"/>
            <a:ext cx="2185800" cy="3106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162" name="Google Shape;162;p18"/>
          <p:cNvSpPr/>
          <p:nvPr/>
        </p:nvSpPr>
        <p:spPr>
          <a:xfrm>
            <a:off x="8102686" y="311009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070032" y="6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7" y="4105794"/>
            <a:ext cx="1037700" cy="103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1037700" y="46244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9" y="4105791"/>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621748" y="4146316"/>
            <a:ext cx="518700" cy="51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621753" y="3627616"/>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18"/>
          <p:cNvGrpSpPr/>
          <p:nvPr/>
        </p:nvGrpSpPr>
        <p:grpSpPr>
          <a:xfrm>
            <a:off x="7424021" y="2343455"/>
            <a:ext cx="329718" cy="522703"/>
            <a:chOff x="6718575" y="2318625"/>
            <a:chExt cx="256950" cy="407375"/>
          </a:xfrm>
        </p:grpSpPr>
        <p:sp>
          <p:nvSpPr>
            <p:cNvPr id="170" name="Google Shape;170;p1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8"/>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79" name="Shape 179"/>
        <p:cNvGrpSpPr/>
        <p:nvPr/>
      </p:nvGrpSpPr>
      <p:grpSpPr>
        <a:xfrm>
          <a:off x="0" y="0"/>
          <a:ext cx="0" cy="0"/>
          <a:chOff x="0" y="0"/>
          <a:chExt cx="0" cy="0"/>
        </a:xfrm>
      </p:grpSpPr>
      <p:pic>
        <p:nvPicPr>
          <p:cNvPr descr="DeathtoStock_Clementine10.jpg" id="180" name="Google Shape;180;p19"/>
          <p:cNvPicPr preferRelativeResize="0"/>
          <p:nvPr/>
        </p:nvPicPr>
        <p:blipFill>
          <a:blip r:embed="rId2">
            <a:alphaModFix/>
          </a:blip>
          <a:stretch>
            <a:fillRect/>
          </a:stretch>
        </p:blipFill>
        <p:spPr>
          <a:xfrm>
            <a:off x="7068350" y="2070675"/>
            <a:ext cx="1037825" cy="1037825"/>
          </a:xfrm>
          <a:prstGeom prst="rect">
            <a:avLst/>
          </a:prstGeom>
          <a:noFill/>
          <a:ln>
            <a:noFill/>
          </a:ln>
        </p:spPr>
      </p:pic>
      <p:pic>
        <p:nvPicPr>
          <p:cNvPr descr="Death_to_stock_communicate_hands_9-.jpg" id="181" name="Google Shape;181;p19"/>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182" name="Google Shape;182;p19"/>
          <p:cNvSpPr txBox="1"/>
          <p:nvPr>
            <p:ph type="title"/>
          </p:nvPr>
        </p:nvSpPr>
        <p:spPr>
          <a:xfrm>
            <a:off x="1842475" y="1197075"/>
            <a:ext cx="44418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19"/>
          <p:cNvSpPr txBox="1"/>
          <p:nvPr>
            <p:ph idx="1" type="body"/>
          </p:nvPr>
        </p:nvSpPr>
        <p:spPr>
          <a:xfrm>
            <a:off x="1842475"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19"/>
          <p:cNvSpPr txBox="1"/>
          <p:nvPr>
            <p:ph idx="2" type="body"/>
          </p:nvPr>
        </p:nvSpPr>
        <p:spPr>
          <a:xfrm>
            <a:off x="3347475"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5" name="Google Shape;185;p19"/>
          <p:cNvSpPr txBox="1"/>
          <p:nvPr>
            <p:ph idx="3" type="body"/>
          </p:nvPr>
        </p:nvSpPr>
        <p:spPr>
          <a:xfrm>
            <a:off x="4852474" y="1818975"/>
            <a:ext cx="1431300" cy="31071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6" name="Google Shape;186;p19"/>
          <p:cNvSpPr/>
          <p:nvPr/>
        </p:nvSpPr>
        <p:spPr>
          <a:xfrm>
            <a:off x="6030661" y="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8106245" y="2071756"/>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8106236" y="1034626"/>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293" y="3586794"/>
            <a:ext cx="1037700" cy="103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300" y="46244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309" y="3586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8625223" y="3113166"/>
            <a:ext cx="518700" cy="518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7068341" y="-9"/>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9"/>
          <p:cNvGrpSpPr/>
          <p:nvPr/>
        </p:nvGrpSpPr>
        <p:grpSpPr>
          <a:xfrm>
            <a:off x="8352271" y="1280646"/>
            <a:ext cx="545654" cy="545654"/>
            <a:chOff x="5941025" y="3634400"/>
            <a:chExt cx="467650" cy="467650"/>
          </a:xfrm>
        </p:grpSpPr>
        <p:sp>
          <p:nvSpPr>
            <p:cNvPr id="195" name="Google Shape;195;p19"/>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9"/>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 name="Shape 202"/>
        <p:cNvGrpSpPr/>
        <p:nvPr/>
      </p:nvGrpSpPr>
      <p:grpSpPr>
        <a:xfrm>
          <a:off x="0" y="0"/>
          <a:ext cx="0" cy="0"/>
          <a:chOff x="0" y="0"/>
          <a:chExt cx="0" cy="0"/>
        </a:xfrm>
      </p:grpSpPr>
      <p:pic>
        <p:nvPicPr>
          <p:cNvPr descr="DeathtoStock_Simplify3.jpg" id="203" name="Google Shape;203;p20"/>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descr="Death_to_stock_communicate_hands_4.jpg" id="204" name="Google Shape;204;p20"/>
          <p:cNvPicPr preferRelativeResize="0"/>
          <p:nvPr/>
        </p:nvPicPr>
        <p:blipFill>
          <a:blip r:embed="rId3">
            <a:alphaModFix/>
          </a:blip>
          <a:stretch>
            <a:fillRect/>
          </a:stretch>
        </p:blipFill>
        <p:spPr>
          <a:xfrm>
            <a:off x="7066225" y="2070675"/>
            <a:ext cx="2077775" cy="2077775"/>
          </a:xfrm>
          <a:prstGeom prst="rect">
            <a:avLst/>
          </a:prstGeom>
          <a:noFill/>
          <a:ln>
            <a:noFill/>
          </a:ln>
        </p:spPr>
      </p:pic>
      <p:sp>
        <p:nvSpPr>
          <p:cNvPr id="205" name="Google Shape;205;p20"/>
          <p:cNvSpPr txBox="1"/>
          <p:nvPr>
            <p:ph type="title"/>
          </p:nvPr>
        </p:nvSpPr>
        <p:spPr>
          <a:xfrm>
            <a:off x="1842475" y="1197075"/>
            <a:ext cx="4115400" cy="6219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6" name="Google Shape;206;p20"/>
          <p:cNvSpPr/>
          <p:nvPr/>
        </p:nvSpPr>
        <p:spPr>
          <a:xfrm>
            <a:off x="7070023" y="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8106245" y="10377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7070023" y="3102451"/>
            <a:ext cx="1037700" cy="1037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7" y="4105794"/>
            <a:ext cx="1037700" cy="103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1037700" y="410579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9" y="4624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587473" y="1037691"/>
            <a:ext cx="518700" cy="51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8625291" y="5189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7529848" y="3440573"/>
            <a:ext cx="455351" cy="41422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flipH="1">
            <a:off x="7192539" y="3387811"/>
            <a:ext cx="302961" cy="275574"/>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More space">
  <p:cSld name="TITLE_ONLY_1">
    <p:spTree>
      <p:nvGrpSpPr>
        <p:cNvPr id="217" name="Shape 217"/>
        <p:cNvGrpSpPr/>
        <p:nvPr/>
      </p:nvGrpSpPr>
      <p:grpSpPr>
        <a:xfrm>
          <a:off x="0" y="0"/>
          <a:ext cx="0" cy="0"/>
          <a:chOff x="0" y="0"/>
          <a:chExt cx="0" cy="0"/>
        </a:xfrm>
      </p:grpSpPr>
      <p:pic>
        <p:nvPicPr>
          <p:cNvPr descr="Death_to_stock_communicate_hands_10.jpg" id="218" name="Google Shape;218;p21"/>
          <p:cNvPicPr preferRelativeResize="0"/>
          <p:nvPr/>
        </p:nvPicPr>
        <p:blipFill>
          <a:blip r:embed="rId2">
            <a:alphaModFix/>
          </a:blip>
          <a:stretch>
            <a:fillRect/>
          </a:stretch>
        </p:blipFill>
        <p:spPr>
          <a:xfrm>
            <a:off x="-3550" y="4103425"/>
            <a:ext cx="1037700" cy="1037700"/>
          </a:xfrm>
          <a:prstGeom prst="rect">
            <a:avLst/>
          </a:prstGeom>
          <a:noFill/>
          <a:ln>
            <a:noFill/>
          </a:ln>
        </p:spPr>
      </p:pic>
      <p:sp>
        <p:nvSpPr>
          <p:cNvPr id="219" name="Google Shape;219;p21"/>
          <p:cNvSpPr/>
          <p:nvPr/>
        </p:nvSpPr>
        <p:spPr>
          <a:xfrm>
            <a:off x="8107795" y="1037712"/>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Wired3.jpg" id="220" name="Google Shape;220;p21"/>
          <p:cNvPicPr preferRelativeResize="0"/>
          <p:nvPr/>
        </p:nvPicPr>
        <p:blipFill>
          <a:blip r:embed="rId3">
            <a:alphaModFix/>
          </a:blip>
          <a:stretch>
            <a:fillRect/>
          </a:stretch>
        </p:blipFill>
        <p:spPr>
          <a:xfrm>
            <a:off x="8107795" y="-12"/>
            <a:ext cx="1037825" cy="1037825"/>
          </a:xfrm>
          <a:prstGeom prst="rect">
            <a:avLst/>
          </a:prstGeom>
          <a:noFill/>
          <a:ln>
            <a:noFill/>
          </a:ln>
        </p:spPr>
      </p:pic>
      <p:sp>
        <p:nvSpPr>
          <p:cNvPr id="221" name="Google Shape;221;p21"/>
          <p:cNvSpPr/>
          <p:nvPr/>
        </p:nvSpPr>
        <p:spPr>
          <a:xfrm>
            <a:off x="8107724" y="51870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7070023" y="42"/>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6551323" y="-9"/>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flipH="1">
            <a:off x="-3494" y="306572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flipH="1">
            <a:off x="1032734" y="4624791"/>
            <a:ext cx="518700" cy="51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8247197" y="658172"/>
            <a:ext cx="239764" cy="239764"/>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txBox="1"/>
          <p:nvPr>
            <p:ph type="title"/>
          </p:nvPr>
        </p:nvSpPr>
        <p:spPr>
          <a:xfrm>
            <a:off x="427075" y="662225"/>
            <a:ext cx="4115400" cy="375600"/>
          </a:xfrm>
          <a:prstGeom prst="rect">
            <a:avLst/>
          </a:prstGeom>
        </p:spPr>
        <p:txBody>
          <a:bodyPr anchorCtr="0" anchor="b" bIns="0" lIns="0" spcFirstLastPara="1" rIns="0" wrap="square" tIns="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21"/>
          <p:cNvSpPr/>
          <p:nvPr/>
        </p:nvSpPr>
        <p:spPr>
          <a:xfrm>
            <a:off x="9" y="4624800"/>
            <a:ext cx="10326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pic>
        <p:nvPicPr>
          <p:cNvPr descr="Death_to_stock_communicate_hands_1.jpg" id="231" name="Google Shape;231;p22"/>
          <p:cNvPicPr preferRelativeResize="0"/>
          <p:nvPr/>
        </p:nvPicPr>
        <p:blipFill>
          <a:blip r:embed="rId2">
            <a:alphaModFix/>
          </a:blip>
          <a:stretch>
            <a:fillRect/>
          </a:stretch>
        </p:blipFill>
        <p:spPr>
          <a:xfrm>
            <a:off x="8106250" y="0"/>
            <a:ext cx="1037700" cy="1037700"/>
          </a:xfrm>
          <a:prstGeom prst="rect">
            <a:avLst/>
          </a:prstGeom>
          <a:noFill/>
          <a:ln>
            <a:noFill/>
          </a:ln>
        </p:spPr>
      </p:pic>
      <p:pic>
        <p:nvPicPr>
          <p:cNvPr descr="Death_to_stock_communicate_hands_3.jpg" id="232" name="Google Shape;232;p22"/>
          <p:cNvPicPr preferRelativeResize="0"/>
          <p:nvPr/>
        </p:nvPicPr>
        <p:blipFill>
          <a:blip r:embed="rId3">
            <a:alphaModFix/>
          </a:blip>
          <a:stretch>
            <a:fillRect/>
          </a:stretch>
        </p:blipFill>
        <p:spPr>
          <a:xfrm>
            <a:off x="0" y="4105800"/>
            <a:ext cx="1037700" cy="1037700"/>
          </a:xfrm>
          <a:prstGeom prst="rect">
            <a:avLst/>
          </a:prstGeom>
          <a:noFill/>
          <a:ln>
            <a:noFill/>
          </a:ln>
        </p:spPr>
      </p:pic>
      <p:sp>
        <p:nvSpPr>
          <p:cNvPr id="233" name="Google Shape;233;p22"/>
          <p:cNvSpPr txBox="1"/>
          <p:nvPr>
            <p:ph idx="1" type="body"/>
          </p:nvPr>
        </p:nvSpPr>
        <p:spPr>
          <a:xfrm>
            <a:off x="1375225" y="3953400"/>
            <a:ext cx="1990500" cy="8202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pic>
        <p:nvPicPr>
          <p:cNvPr descr="Death_to_stock_communicate_hands_2.jpg" id="234" name="Google Shape;234;p22"/>
          <p:cNvPicPr preferRelativeResize="0"/>
          <p:nvPr/>
        </p:nvPicPr>
        <p:blipFill>
          <a:blip r:embed="rId4">
            <a:alphaModFix/>
          </a:blip>
          <a:stretch>
            <a:fillRect/>
          </a:stretch>
        </p:blipFill>
        <p:spPr>
          <a:xfrm>
            <a:off x="-48" y="3068052"/>
            <a:ext cx="1037700" cy="1037750"/>
          </a:xfrm>
          <a:prstGeom prst="rect">
            <a:avLst/>
          </a:prstGeom>
          <a:noFill/>
          <a:ln>
            <a:noFill/>
          </a:ln>
        </p:spPr>
      </p:pic>
      <p:sp>
        <p:nvSpPr>
          <p:cNvPr id="235" name="Google Shape;235;p22"/>
          <p:cNvSpPr/>
          <p:nvPr/>
        </p:nvSpPr>
        <p:spPr>
          <a:xfrm>
            <a:off x="8106248" y="1037705"/>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070023" y="1"/>
            <a:ext cx="1037700" cy="103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070032" y="1037694"/>
            <a:ext cx="1037700" cy="103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18700" y="2549347"/>
            <a:ext cx="518700" cy="518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9" y="46247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623698" y="3114516"/>
            <a:ext cx="518700" cy="51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8623691" y="518991"/>
            <a:ext cx="518700" cy="5187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toStock_CreativeSpace4-11.45.jpg" id="242" name="Google Shape;242;p22"/>
          <p:cNvPicPr preferRelativeResize="0"/>
          <p:nvPr/>
        </p:nvPicPr>
        <p:blipFill>
          <a:blip r:embed="rId5">
            <a:alphaModFix/>
          </a:blip>
          <a:stretch>
            <a:fillRect/>
          </a:stretch>
        </p:blipFill>
        <p:spPr>
          <a:xfrm>
            <a:off x="8106250" y="2072325"/>
            <a:ext cx="1037700" cy="1037700"/>
          </a:xfrm>
          <a:prstGeom prst="rect">
            <a:avLst/>
          </a:prstGeom>
          <a:noFill/>
          <a:ln>
            <a:noFill/>
          </a:ln>
        </p:spPr>
      </p:pic>
      <p:grpSp>
        <p:nvGrpSpPr>
          <p:cNvPr id="243" name="Google Shape;243;p22"/>
          <p:cNvGrpSpPr/>
          <p:nvPr/>
        </p:nvGrpSpPr>
        <p:grpSpPr>
          <a:xfrm>
            <a:off x="7331725" y="290387"/>
            <a:ext cx="514306" cy="456926"/>
            <a:chOff x="5292575" y="3681900"/>
            <a:chExt cx="420150" cy="373275"/>
          </a:xfrm>
        </p:grpSpPr>
        <p:sp>
          <p:nvSpPr>
            <p:cNvPr id="244" name="Google Shape;244;p22"/>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txBox="1"/>
          <p:nvPr>
            <p:ph idx="12" type="sldNum"/>
          </p:nvPr>
        </p:nvSpPr>
        <p:spPr>
          <a:xfrm>
            <a:off x="1" y="4624800"/>
            <a:ext cx="518700" cy="5187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52" name="Shape 252"/>
        <p:cNvGrpSpPr/>
        <p:nvPr/>
      </p:nvGrpSpPr>
      <p:grpSpPr>
        <a:xfrm>
          <a:off x="0" y="0"/>
          <a:ext cx="0" cy="0"/>
          <a:chOff x="0" y="0"/>
          <a:chExt cx="0" cy="0"/>
        </a:xfrm>
      </p:grpSpPr>
      <p:pic>
        <p:nvPicPr>
          <p:cNvPr descr="Death_to_stock_communicate_hands_2.jpg" id="253" name="Google Shape;253;p23"/>
          <p:cNvPicPr preferRelativeResize="0"/>
          <p:nvPr/>
        </p:nvPicPr>
        <p:blipFill>
          <a:blip r:embed="rId2">
            <a:alphaModFix/>
          </a:blip>
          <a:stretch>
            <a:fillRect/>
          </a:stretch>
        </p:blipFill>
        <p:spPr>
          <a:xfrm>
            <a:off x="8213282" y="1857008"/>
            <a:ext cx="930718" cy="930718"/>
          </a:xfrm>
          <a:prstGeom prst="rect">
            <a:avLst/>
          </a:prstGeom>
          <a:noFill/>
          <a:ln>
            <a:noFill/>
          </a:ln>
        </p:spPr>
      </p:pic>
      <p:pic>
        <p:nvPicPr>
          <p:cNvPr descr="Death_to_stock_communicate_hands_5.jpg" id="254" name="Google Shape;254;p23"/>
          <p:cNvPicPr preferRelativeResize="0"/>
          <p:nvPr/>
        </p:nvPicPr>
        <p:blipFill>
          <a:blip r:embed="rId3">
            <a:alphaModFix/>
          </a:blip>
          <a:stretch>
            <a:fillRect/>
          </a:stretch>
        </p:blipFill>
        <p:spPr>
          <a:xfrm>
            <a:off x="7280639" y="16"/>
            <a:ext cx="1863360" cy="1863358"/>
          </a:xfrm>
          <a:prstGeom prst="rect">
            <a:avLst/>
          </a:prstGeom>
          <a:noFill/>
          <a:ln>
            <a:noFill/>
          </a:ln>
        </p:spPr>
      </p:pic>
      <p:sp>
        <p:nvSpPr>
          <p:cNvPr id="255" name="Google Shape;255;p23"/>
          <p:cNvSpPr/>
          <p:nvPr/>
        </p:nvSpPr>
        <p:spPr>
          <a:xfrm>
            <a:off x="7284049" y="1858486"/>
            <a:ext cx="930600" cy="930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8213336" y="2787740"/>
            <a:ext cx="930600" cy="9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7284049" y="9"/>
            <a:ext cx="930600" cy="9306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6" y="4212884"/>
            <a:ext cx="930600" cy="930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0" y="3747713"/>
            <a:ext cx="465300" cy="46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465164" y="4212881"/>
            <a:ext cx="465300" cy="465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6818876" y="-1"/>
            <a:ext cx="465300" cy="46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7748094" y="2317122"/>
            <a:ext cx="465300" cy="465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3"/>
          <p:cNvGrpSpPr/>
          <p:nvPr/>
        </p:nvGrpSpPr>
        <p:grpSpPr>
          <a:xfrm>
            <a:off x="7519838" y="241965"/>
            <a:ext cx="446726" cy="446700"/>
            <a:chOff x="1923675" y="1633650"/>
            <a:chExt cx="436000" cy="435975"/>
          </a:xfrm>
        </p:grpSpPr>
        <p:sp>
          <p:nvSpPr>
            <p:cNvPr id="264" name="Google Shape;264;p23"/>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019900" y="1757250"/>
              <a:ext cx="261825" cy="261850"/>
            </a:xfrm>
            <a:custGeom>
              <a:rect b="b" l="l" r="r" t="t"/>
              <a:pathLst>
                <a:path extrusionOk="0" fill="none" h="10474" w="10473">
                  <a:moveTo>
                    <a:pt x="10473" y="1"/>
                  </a:moveTo>
                  <a:lnTo>
                    <a:pt x="0" y="104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974225" y="1711575"/>
              <a:ext cx="261825" cy="261850"/>
            </a:xfrm>
            <a:custGeom>
              <a:rect b="b" l="l" r="r" t="t"/>
              <a:pathLst>
                <a:path extrusionOk="0" fill="none" h="10474" w="10473">
                  <a:moveTo>
                    <a:pt x="0" y="10474"/>
                  </a:moveTo>
                  <a:lnTo>
                    <a:pt x="1047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934650" y="2014200"/>
              <a:ext cx="44475" cy="44475"/>
            </a:xfrm>
            <a:custGeom>
              <a:rect b="b" l="l" r="r" t="t"/>
              <a:pathLst>
                <a:path extrusionOk="0" fill="none" h="1779" w="1779">
                  <a:moveTo>
                    <a:pt x="1778" y="1778"/>
                  </a:moveTo>
                  <a:lnTo>
                    <a:pt x="0"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3"/>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271" name="Shape 271"/>
        <p:cNvGrpSpPr/>
        <p:nvPr/>
      </p:nvGrpSpPr>
      <p:grpSpPr>
        <a:xfrm>
          <a:off x="0" y="0"/>
          <a:ext cx="0" cy="0"/>
          <a:chOff x="0" y="0"/>
          <a:chExt cx="0" cy="0"/>
        </a:xfrm>
      </p:grpSpPr>
      <p:pic>
        <p:nvPicPr>
          <p:cNvPr descr="Death_to_stock_photography_Vibrant-(10-of-10).jpg" id="272" name="Google Shape;272;p24"/>
          <p:cNvPicPr preferRelativeResize="0"/>
          <p:nvPr/>
        </p:nvPicPr>
        <p:blipFill>
          <a:blip r:embed="rId2">
            <a:alphaModFix/>
          </a:blip>
          <a:stretch>
            <a:fillRect/>
          </a:stretch>
        </p:blipFill>
        <p:spPr>
          <a:xfrm>
            <a:off x="7274671" y="936760"/>
            <a:ext cx="1869250" cy="1869255"/>
          </a:xfrm>
          <a:prstGeom prst="rect">
            <a:avLst/>
          </a:prstGeom>
          <a:noFill/>
          <a:ln>
            <a:noFill/>
          </a:ln>
        </p:spPr>
      </p:pic>
      <p:sp>
        <p:nvSpPr>
          <p:cNvPr id="273" name="Google Shape;273;p24"/>
          <p:cNvSpPr/>
          <p:nvPr/>
        </p:nvSpPr>
        <p:spPr>
          <a:xfrm>
            <a:off x="7274895" y="1870746"/>
            <a:ext cx="936900" cy="936900"/>
          </a:xfrm>
          <a:prstGeom prst="rect">
            <a:avLst/>
          </a:prstGeom>
          <a:solidFill>
            <a:srgbClr val="CEDBE0">
              <a:alpha val="3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eath_to_stock_photography_Vibrant-(9-of-10).jpg" id="274" name="Google Shape;274;p24"/>
          <p:cNvPicPr preferRelativeResize="0"/>
          <p:nvPr/>
        </p:nvPicPr>
        <p:blipFill>
          <a:blip r:embed="rId3">
            <a:alphaModFix/>
          </a:blip>
          <a:stretch>
            <a:fillRect/>
          </a:stretch>
        </p:blipFill>
        <p:spPr>
          <a:xfrm>
            <a:off x="8207050" y="-1"/>
            <a:ext cx="936870" cy="936873"/>
          </a:xfrm>
          <a:prstGeom prst="rect">
            <a:avLst/>
          </a:prstGeom>
          <a:noFill/>
          <a:ln>
            <a:noFill/>
          </a:ln>
        </p:spPr>
      </p:pic>
      <p:sp>
        <p:nvSpPr>
          <p:cNvPr id="275" name="Google Shape;275;p24"/>
          <p:cNvSpPr/>
          <p:nvPr/>
        </p:nvSpPr>
        <p:spPr>
          <a:xfrm>
            <a:off x="8207105" y="2807566"/>
            <a:ext cx="936900" cy="936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7274902" y="56"/>
            <a:ext cx="936900" cy="93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13" y="4206739"/>
            <a:ext cx="936900" cy="93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936765" y="4674987"/>
            <a:ext cx="468300" cy="46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1" y="4206736"/>
            <a:ext cx="468300" cy="468300"/>
          </a:xfrm>
          <a:prstGeom prst="rect">
            <a:avLst/>
          </a:prstGeom>
          <a:solidFill>
            <a:srgbClr val="719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675675" y="3742994"/>
            <a:ext cx="468300" cy="46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675680" y="3274749"/>
            <a:ext cx="468300" cy="4683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4"/>
          <p:cNvGrpSpPr/>
          <p:nvPr/>
        </p:nvGrpSpPr>
        <p:grpSpPr>
          <a:xfrm>
            <a:off x="7594613" y="2115524"/>
            <a:ext cx="297651" cy="471862"/>
            <a:chOff x="6718575" y="2318625"/>
            <a:chExt cx="256950" cy="407375"/>
          </a:xfrm>
        </p:grpSpPr>
        <p:sp>
          <p:nvSpPr>
            <p:cNvPr id="283" name="Google Shape;283;p2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4"/>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1_1">
    <p:spTree>
      <p:nvGrpSpPr>
        <p:cNvPr id="292" name="Shape 292"/>
        <p:cNvGrpSpPr/>
        <p:nvPr/>
      </p:nvGrpSpPr>
      <p:grpSpPr>
        <a:xfrm>
          <a:off x="0" y="0"/>
          <a:ext cx="0" cy="0"/>
          <a:chOff x="0" y="0"/>
          <a:chExt cx="0" cy="0"/>
        </a:xfrm>
      </p:grpSpPr>
      <p:pic>
        <p:nvPicPr>
          <p:cNvPr descr="DeathtoStock_Clementine10.jpg" id="293" name="Google Shape;293;p25"/>
          <p:cNvPicPr preferRelativeResize="0"/>
          <p:nvPr/>
        </p:nvPicPr>
        <p:blipFill>
          <a:blip r:embed="rId2">
            <a:alphaModFix/>
          </a:blip>
          <a:stretch>
            <a:fillRect/>
          </a:stretch>
        </p:blipFill>
        <p:spPr>
          <a:xfrm>
            <a:off x="7277752" y="1861709"/>
            <a:ext cx="933085" cy="933088"/>
          </a:xfrm>
          <a:prstGeom prst="rect">
            <a:avLst/>
          </a:prstGeom>
          <a:noFill/>
          <a:ln>
            <a:noFill/>
          </a:ln>
        </p:spPr>
      </p:pic>
      <p:pic>
        <p:nvPicPr>
          <p:cNvPr descr="Death_to_stock_communicate_hands_9-.jpg" id="294" name="Google Shape;294;p25"/>
          <p:cNvPicPr preferRelativeResize="0"/>
          <p:nvPr/>
        </p:nvPicPr>
        <p:blipFill>
          <a:blip r:embed="rId3">
            <a:alphaModFix/>
          </a:blip>
          <a:stretch>
            <a:fillRect/>
          </a:stretch>
        </p:blipFill>
        <p:spPr>
          <a:xfrm>
            <a:off x="7275841" y="8"/>
            <a:ext cx="1868082" cy="1868085"/>
          </a:xfrm>
          <a:prstGeom prst="rect">
            <a:avLst/>
          </a:prstGeom>
          <a:noFill/>
          <a:ln>
            <a:noFill/>
          </a:ln>
        </p:spPr>
      </p:pic>
      <p:sp>
        <p:nvSpPr>
          <p:cNvPr id="295" name="Google Shape;295;p25"/>
          <p:cNvSpPr/>
          <p:nvPr/>
        </p:nvSpPr>
        <p:spPr>
          <a:xfrm>
            <a:off x="6344788" y="12"/>
            <a:ext cx="933000" cy="933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8210900" y="1862680"/>
            <a:ext cx="933000" cy="93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8210893" y="930219"/>
            <a:ext cx="933000" cy="9330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287" y="3743870"/>
            <a:ext cx="933000" cy="93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293" y="4676847"/>
            <a:ext cx="466500" cy="466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a:off x="-301" y="3743867"/>
            <a:ext cx="466500" cy="4665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8677502" y="2798991"/>
            <a:ext cx="466500" cy="46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7277744" y="0"/>
            <a:ext cx="466500" cy="4665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5"/>
          <p:cNvGrpSpPr/>
          <p:nvPr/>
        </p:nvGrpSpPr>
        <p:grpSpPr>
          <a:xfrm>
            <a:off x="8431833" y="1151245"/>
            <a:ext cx="490565" cy="490565"/>
            <a:chOff x="5941025" y="3634400"/>
            <a:chExt cx="467650" cy="467650"/>
          </a:xfrm>
        </p:grpSpPr>
        <p:sp>
          <p:nvSpPr>
            <p:cNvPr id="304" name="Google Shape;304;p25"/>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5"/>
          <p:cNvSpPr txBox="1"/>
          <p:nvPr>
            <p:ph idx="12" type="sldNum"/>
          </p:nvPr>
        </p:nvSpPr>
        <p:spPr>
          <a:xfrm>
            <a:off x="0" y="4678200"/>
            <a:ext cx="465300" cy="465300"/>
          </a:xfrm>
          <a:prstGeom prst="rect">
            <a:avLst/>
          </a:prstGeom>
          <a:noFill/>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BLANK_1_1_1">
    <p:spTree>
      <p:nvGrpSpPr>
        <p:cNvPr id="311" name="Shape 311"/>
        <p:cNvGrpSpPr/>
        <p:nvPr/>
      </p:nvGrpSpPr>
      <p:grpSpPr>
        <a:xfrm>
          <a:off x="0" y="0"/>
          <a:ext cx="0" cy="0"/>
          <a:chOff x="0" y="0"/>
          <a:chExt cx="0" cy="0"/>
        </a:xfrm>
      </p:grpSpPr>
      <p:pic>
        <p:nvPicPr>
          <p:cNvPr descr="DeathtoStock_Simplify3.jpg" id="312" name="Google Shape;312;p26"/>
          <p:cNvPicPr preferRelativeResize="0"/>
          <p:nvPr/>
        </p:nvPicPr>
        <p:blipFill>
          <a:blip r:embed="rId2">
            <a:alphaModFix/>
          </a:blip>
          <a:stretch>
            <a:fillRect/>
          </a:stretch>
        </p:blipFill>
        <p:spPr>
          <a:xfrm>
            <a:off x="8208905" y="-1"/>
            <a:ext cx="935025" cy="935025"/>
          </a:xfrm>
          <a:prstGeom prst="rect">
            <a:avLst/>
          </a:prstGeom>
          <a:noFill/>
          <a:ln>
            <a:noFill/>
          </a:ln>
        </p:spPr>
      </p:pic>
      <p:pic>
        <p:nvPicPr>
          <p:cNvPr descr="Death_to_stock_communicate_hands_4.jpg" id="313" name="Google Shape;313;p26"/>
          <p:cNvPicPr preferRelativeResize="0"/>
          <p:nvPr/>
        </p:nvPicPr>
        <p:blipFill>
          <a:blip r:embed="rId3">
            <a:alphaModFix/>
          </a:blip>
          <a:stretch>
            <a:fillRect/>
          </a:stretch>
        </p:blipFill>
        <p:spPr>
          <a:xfrm>
            <a:off x="7271786" y="1865793"/>
            <a:ext cx="1872188" cy="1872190"/>
          </a:xfrm>
          <a:prstGeom prst="rect">
            <a:avLst/>
          </a:prstGeom>
          <a:noFill/>
          <a:ln>
            <a:noFill/>
          </a:ln>
        </p:spPr>
      </p:pic>
      <p:sp>
        <p:nvSpPr>
          <p:cNvPr id="314" name="Google Shape;314;p26"/>
          <p:cNvSpPr/>
          <p:nvPr/>
        </p:nvSpPr>
        <p:spPr>
          <a:xfrm>
            <a:off x="7275209" y="4"/>
            <a:ext cx="935100" cy="935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8208899" y="935036"/>
            <a:ext cx="935100" cy="93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7275209" y="2795481"/>
            <a:ext cx="935100" cy="9351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13" y="4208474"/>
            <a:ext cx="935100" cy="93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935032" y="4208477"/>
            <a:ext cx="467400" cy="46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1" y="4676119"/>
            <a:ext cx="467400" cy="467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7741458" y="935017"/>
            <a:ext cx="467400" cy="46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a:off x="8676589" y="467639"/>
            <a:ext cx="467400" cy="467400"/>
          </a:xfrm>
          <a:prstGeom prst="rect">
            <a:avLst/>
          </a:prstGeom>
          <a:solidFill>
            <a:srgbClr val="7198A9">
              <a:alpha val="4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7689536" y="3100148"/>
            <a:ext cx="410309" cy="37325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flipH="1">
            <a:off x="7385585" y="3052605"/>
            <a:ext cx="273000" cy="248322"/>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txBox="1"/>
          <p:nvPr>
            <p:ph idx="12" type="sldNum"/>
          </p:nvPr>
        </p:nvSpPr>
        <p:spPr>
          <a:xfrm>
            <a:off x="0" y="4678200"/>
            <a:ext cx="465300" cy="465300"/>
          </a:xfrm>
          <a:prstGeom prst="rect">
            <a:avLst/>
          </a:prstGeom>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2"/>
        </a:solidFill>
      </p:bgPr>
    </p:bg>
    <p:spTree>
      <p:nvGrpSpPr>
        <p:cNvPr id="329" name="Shape 329"/>
        <p:cNvGrpSpPr/>
        <p:nvPr/>
      </p:nvGrpSpPr>
      <p:grpSpPr>
        <a:xfrm>
          <a:off x="0" y="0"/>
          <a:ext cx="0" cy="0"/>
          <a:chOff x="0" y="0"/>
          <a:chExt cx="0" cy="0"/>
        </a:xfrm>
      </p:grpSpPr>
      <p:grpSp>
        <p:nvGrpSpPr>
          <p:cNvPr id="330" name="Google Shape;330;p28"/>
          <p:cNvGrpSpPr/>
          <p:nvPr/>
        </p:nvGrpSpPr>
        <p:grpSpPr>
          <a:xfrm>
            <a:off x="561639" y="0"/>
            <a:ext cx="406192" cy="3254913"/>
            <a:chOff x="6176324" y="51530"/>
            <a:chExt cx="466512" cy="3738701"/>
          </a:xfrm>
        </p:grpSpPr>
        <p:sp>
          <p:nvSpPr>
            <p:cNvPr id="331" name="Google Shape;331;p28"/>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8"/>
            <p:cNvSpPr/>
            <p:nvPr/>
          </p:nvSpPr>
          <p:spPr>
            <a:xfrm>
              <a:off x="6400725" y="51530"/>
              <a:ext cx="17700" cy="29235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8"/>
          <p:cNvGrpSpPr/>
          <p:nvPr/>
        </p:nvGrpSpPr>
        <p:grpSpPr>
          <a:xfrm>
            <a:off x="7060395" y="1"/>
            <a:ext cx="514087" cy="1914307"/>
            <a:chOff x="4897958" y="1976913"/>
            <a:chExt cx="514087" cy="1914307"/>
          </a:xfrm>
        </p:grpSpPr>
        <p:sp>
          <p:nvSpPr>
            <p:cNvPr id="334" name="Google Shape;334;p28"/>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8"/>
            <p:cNvSpPr/>
            <p:nvPr/>
          </p:nvSpPr>
          <p:spPr>
            <a:xfrm>
              <a:off x="5157463" y="1976913"/>
              <a:ext cx="17700" cy="998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8"/>
          <p:cNvGrpSpPr/>
          <p:nvPr/>
        </p:nvGrpSpPr>
        <p:grpSpPr>
          <a:xfrm>
            <a:off x="3332641" y="-8"/>
            <a:ext cx="406190" cy="1834361"/>
            <a:chOff x="5578966" y="2128142"/>
            <a:chExt cx="406190" cy="1834361"/>
          </a:xfrm>
        </p:grpSpPr>
        <p:sp>
          <p:nvSpPr>
            <p:cNvPr id="337" name="Google Shape;337;p28"/>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8"/>
            <p:cNvSpPr/>
            <p:nvPr/>
          </p:nvSpPr>
          <p:spPr>
            <a:xfrm>
              <a:off x="5774600" y="2128142"/>
              <a:ext cx="17700" cy="846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8"/>
          <p:cNvGrpSpPr/>
          <p:nvPr/>
        </p:nvGrpSpPr>
        <p:grpSpPr>
          <a:xfrm>
            <a:off x="4925761" y="-4"/>
            <a:ext cx="466512" cy="2651935"/>
            <a:chOff x="6176324" y="1138296"/>
            <a:chExt cx="466512" cy="2651935"/>
          </a:xfrm>
        </p:grpSpPr>
        <p:sp>
          <p:nvSpPr>
            <p:cNvPr id="340" name="Google Shape;340;p28"/>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8"/>
            <p:cNvSpPr/>
            <p:nvPr/>
          </p:nvSpPr>
          <p:spPr>
            <a:xfrm>
              <a:off x="6400713" y="1138296"/>
              <a:ext cx="17700" cy="18366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8"/>
          <p:cNvGrpSpPr/>
          <p:nvPr/>
        </p:nvGrpSpPr>
        <p:grpSpPr>
          <a:xfrm>
            <a:off x="1172323" y="1"/>
            <a:ext cx="476555" cy="1769343"/>
            <a:chOff x="6798998" y="1831963"/>
            <a:chExt cx="476555" cy="1769343"/>
          </a:xfrm>
        </p:grpSpPr>
        <p:sp>
          <p:nvSpPr>
            <p:cNvPr id="343" name="Google Shape;343;p28"/>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8"/>
            <p:cNvSpPr/>
            <p:nvPr/>
          </p:nvSpPr>
          <p:spPr>
            <a:xfrm>
              <a:off x="7026850" y="1831963"/>
              <a:ext cx="17700" cy="1143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8"/>
          <p:cNvGrpSpPr/>
          <p:nvPr/>
        </p:nvGrpSpPr>
        <p:grpSpPr>
          <a:xfrm>
            <a:off x="8514939" y="0"/>
            <a:ext cx="170472" cy="2234029"/>
            <a:chOff x="7576714" y="1094963"/>
            <a:chExt cx="170472" cy="2234029"/>
          </a:xfrm>
        </p:grpSpPr>
        <p:sp>
          <p:nvSpPr>
            <p:cNvPr id="346" name="Google Shape;346;p28"/>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8"/>
            <p:cNvSpPr/>
            <p:nvPr/>
          </p:nvSpPr>
          <p:spPr>
            <a:xfrm>
              <a:off x="7652975" y="1094963"/>
              <a:ext cx="17700" cy="1880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8"/>
          <p:cNvGrpSpPr/>
          <p:nvPr/>
        </p:nvGrpSpPr>
        <p:grpSpPr>
          <a:xfrm>
            <a:off x="2295272" y="0"/>
            <a:ext cx="288375" cy="2884716"/>
            <a:chOff x="7883572" y="937188"/>
            <a:chExt cx="288375" cy="2884716"/>
          </a:xfrm>
        </p:grpSpPr>
        <p:sp>
          <p:nvSpPr>
            <p:cNvPr id="349" name="Google Shape;349;p28"/>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28"/>
            <p:cNvSpPr/>
            <p:nvPr/>
          </p:nvSpPr>
          <p:spPr>
            <a:xfrm>
              <a:off x="8024900" y="937188"/>
              <a:ext cx="17700" cy="2037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8"/>
          <p:cNvGrpSpPr/>
          <p:nvPr/>
        </p:nvGrpSpPr>
        <p:grpSpPr>
          <a:xfrm>
            <a:off x="1140646" y="293240"/>
            <a:ext cx="157798" cy="180711"/>
            <a:chOff x="3462796" y="2555878"/>
            <a:chExt cx="157798" cy="180711"/>
          </a:xfrm>
        </p:grpSpPr>
        <p:sp>
          <p:nvSpPr>
            <p:cNvPr id="352" name="Google Shape;352;p2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3" name="Google Shape;353;p2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2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2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6" name="Google Shape;356;p2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2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8" name="Google Shape;358;p28"/>
          <p:cNvGrpSpPr/>
          <p:nvPr/>
        </p:nvGrpSpPr>
        <p:grpSpPr>
          <a:xfrm>
            <a:off x="4022411" y="1914288"/>
            <a:ext cx="180404" cy="190055"/>
            <a:chOff x="3770248" y="2527300"/>
            <a:chExt cx="180404" cy="190055"/>
          </a:xfrm>
        </p:grpSpPr>
        <p:sp>
          <p:nvSpPr>
            <p:cNvPr id="359" name="Google Shape;359;p2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2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2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2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3" name="Google Shape;363;p28"/>
          <p:cNvGrpSpPr/>
          <p:nvPr/>
        </p:nvGrpSpPr>
        <p:grpSpPr>
          <a:xfrm>
            <a:off x="7394864" y="516070"/>
            <a:ext cx="214463" cy="245604"/>
            <a:chOff x="3462796" y="2555878"/>
            <a:chExt cx="157798" cy="180711"/>
          </a:xfrm>
        </p:grpSpPr>
        <p:sp>
          <p:nvSpPr>
            <p:cNvPr id="364" name="Google Shape;364;p2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2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0" name="Google Shape;370;p28"/>
          <p:cNvGrpSpPr/>
          <p:nvPr/>
        </p:nvGrpSpPr>
        <p:grpSpPr>
          <a:xfrm>
            <a:off x="5968644" y="2524138"/>
            <a:ext cx="245187" cy="258304"/>
            <a:chOff x="3770248" y="2527300"/>
            <a:chExt cx="180404" cy="190055"/>
          </a:xfrm>
        </p:grpSpPr>
        <p:sp>
          <p:nvSpPr>
            <p:cNvPr id="371" name="Google Shape;371;p2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2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2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5" name="Google Shape;375;p28"/>
          <p:cNvGrpSpPr/>
          <p:nvPr/>
        </p:nvGrpSpPr>
        <p:grpSpPr>
          <a:xfrm rot="5400000">
            <a:off x="5717697" y="1234087"/>
            <a:ext cx="214448" cy="245568"/>
            <a:chOff x="3462796" y="2555878"/>
            <a:chExt cx="157798" cy="180711"/>
          </a:xfrm>
        </p:grpSpPr>
        <p:sp>
          <p:nvSpPr>
            <p:cNvPr id="376" name="Google Shape;376;p2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2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2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2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2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2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2" name="Google Shape;382;p28"/>
          <p:cNvGrpSpPr/>
          <p:nvPr/>
        </p:nvGrpSpPr>
        <p:grpSpPr>
          <a:xfrm>
            <a:off x="338248" y="3028088"/>
            <a:ext cx="180404" cy="190055"/>
            <a:chOff x="3770248" y="2527300"/>
            <a:chExt cx="180404" cy="190055"/>
          </a:xfrm>
        </p:grpSpPr>
        <p:sp>
          <p:nvSpPr>
            <p:cNvPr id="383" name="Google Shape;383;p2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2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2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2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7" name="Google Shape;387;p28"/>
          <p:cNvSpPr txBox="1"/>
          <p:nvPr>
            <p:ph type="ctrTitle"/>
          </p:nvPr>
        </p:nvSpPr>
        <p:spPr>
          <a:xfrm>
            <a:off x="855300" y="3382225"/>
            <a:ext cx="7433400" cy="810300"/>
          </a:xfrm>
          <a:prstGeom prst="rect">
            <a:avLst/>
          </a:prstGeom>
          <a:effectLst>
            <a:outerShdw rotWithShape="0" algn="bl" dir="5400000" dist="19050">
              <a:schemeClr val="dk1">
                <a:alpha val="20000"/>
              </a:schemeClr>
            </a:outerShdw>
          </a:effectLst>
        </p:spPr>
        <p:txBody>
          <a:bodyPr anchorCtr="0" anchor="t" bIns="0" lIns="0" spcFirstLastPara="1" rIns="0" wrap="square" tIns="0">
            <a:noAutofit/>
          </a:bodyPr>
          <a:lstStyle>
            <a:lvl1pPr lvl="0"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1pPr>
            <a:lvl2pPr lvl="1"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2pPr>
            <a:lvl3pPr lvl="2"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3pPr>
            <a:lvl4pPr lvl="3"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4pPr>
            <a:lvl5pPr lvl="4"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5pPr>
            <a:lvl6pPr lvl="5"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6pPr>
            <a:lvl7pPr lvl="6"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7pPr>
            <a:lvl8pPr lvl="7"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8pPr>
            <a:lvl9pPr lvl="8" rtl="0" algn="ctr">
              <a:spcBef>
                <a:spcPts val="0"/>
              </a:spcBef>
              <a:spcAft>
                <a:spcPts val="0"/>
              </a:spcAft>
              <a:buClr>
                <a:schemeClr val="lt1"/>
              </a:buClr>
              <a:buSzPts val="6500"/>
              <a:buFont typeface="Amatic SC"/>
              <a:buNone/>
              <a:defRPr sz="6500">
                <a:solidFill>
                  <a:schemeClr val="lt1"/>
                </a:solidFill>
                <a:latin typeface="Amatic SC"/>
                <a:ea typeface="Amatic SC"/>
                <a:cs typeface="Amatic SC"/>
                <a:sym typeface="Amatic SC"/>
              </a:defRPr>
            </a:lvl9pPr>
          </a:lstStyle>
          <a:p/>
        </p:txBody>
      </p:sp>
      <p:grpSp>
        <p:nvGrpSpPr>
          <p:cNvPr id="388" name="Google Shape;388;p28"/>
          <p:cNvGrpSpPr/>
          <p:nvPr/>
        </p:nvGrpSpPr>
        <p:grpSpPr>
          <a:xfrm rot="-2700000">
            <a:off x="8555730" y="2841622"/>
            <a:ext cx="180402" cy="190053"/>
            <a:chOff x="3770248" y="2527300"/>
            <a:chExt cx="180404" cy="190055"/>
          </a:xfrm>
        </p:grpSpPr>
        <p:sp>
          <p:nvSpPr>
            <p:cNvPr id="389" name="Google Shape;389;p2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2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2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2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 name="Google Shape;393;p28"/>
          <p:cNvGrpSpPr/>
          <p:nvPr/>
        </p:nvGrpSpPr>
        <p:grpSpPr>
          <a:xfrm>
            <a:off x="2484475" y="3"/>
            <a:ext cx="1046700" cy="3098822"/>
            <a:chOff x="2484475" y="3"/>
            <a:chExt cx="1046700" cy="3098822"/>
          </a:xfrm>
        </p:grpSpPr>
        <p:sp>
          <p:nvSpPr>
            <p:cNvPr id="394" name="Google Shape;394;p28"/>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8"/>
            <p:cNvGrpSpPr/>
            <p:nvPr/>
          </p:nvGrpSpPr>
          <p:grpSpPr>
            <a:xfrm>
              <a:off x="2769703" y="3"/>
              <a:ext cx="510180" cy="2812953"/>
              <a:chOff x="1818382" y="1216859"/>
              <a:chExt cx="466728" cy="2573372"/>
            </a:xfrm>
          </p:grpSpPr>
          <p:grpSp>
            <p:nvGrpSpPr>
              <p:cNvPr id="397" name="Google Shape;397;p28"/>
              <p:cNvGrpSpPr/>
              <p:nvPr/>
            </p:nvGrpSpPr>
            <p:grpSpPr>
              <a:xfrm>
                <a:off x="1818382" y="2971595"/>
                <a:ext cx="466728" cy="818636"/>
                <a:chOff x="1818382" y="2942618"/>
                <a:chExt cx="466728" cy="818636"/>
              </a:xfrm>
            </p:grpSpPr>
            <p:sp>
              <p:nvSpPr>
                <p:cNvPr id="398" name="Google Shape;398;p28"/>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28"/>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28"/>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1" name="Google Shape;401;p28"/>
              <p:cNvSpPr/>
              <p:nvPr/>
            </p:nvSpPr>
            <p:spPr>
              <a:xfrm>
                <a:off x="2046058" y="1216859"/>
                <a:ext cx="17700" cy="176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8"/>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403" name="Google Shape;403;p28"/>
          <p:cNvGrpSpPr/>
          <p:nvPr/>
        </p:nvGrpSpPr>
        <p:grpSpPr>
          <a:xfrm>
            <a:off x="3961868" y="-4"/>
            <a:ext cx="905291" cy="1913714"/>
            <a:chOff x="3961868" y="-4"/>
            <a:chExt cx="905291" cy="1913714"/>
          </a:xfrm>
        </p:grpSpPr>
        <p:grpSp>
          <p:nvGrpSpPr>
            <p:cNvPr id="404" name="Google Shape;404;p28"/>
            <p:cNvGrpSpPr/>
            <p:nvPr/>
          </p:nvGrpSpPr>
          <p:grpSpPr>
            <a:xfrm>
              <a:off x="3961868" y="1008419"/>
              <a:ext cx="905291" cy="905291"/>
              <a:chOff x="764100" y="3623300"/>
              <a:chExt cx="1046700" cy="1046700"/>
            </a:xfrm>
          </p:grpSpPr>
          <p:sp>
            <p:nvSpPr>
              <p:cNvPr id="405" name="Google Shape;405;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8"/>
            <p:cNvGrpSpPr/>
            <p:nvPr/>
          </p:nvGrpSpPr>
          <p:grpSpPr>
            <a:xfrm>
              <a:off x="4155315" y="-4"/>
              <a:ext cx="522826" cy="1721098"/>
              <a:chOff x="2447534" y="2035293"/>
              <a:chExt cx="478297" cy="1574511"/>
            </a:xfrm>
          </p:grpSpPr>
          <p:grpSp>
            <p:nvGrpSpPr>
              <p:cNvPr id="408" name="Google Shape;408;p28"/>
              <p:cNvGrpSpPr/>
              <p:nvPr/>
            </p:nvGrpSpPr>
            <p:grpSpPr>
              <a:xfrm>
                <a:off x="2447534" y="2035293"/>
                <a:ext cx="478297" cy="1574511"/>
                <a:chOff x="2447534" y="2035293"/>
                <a:chExt cx="478297" cy="1574511"/>
              </a:xfrm>
            </p:grpSpPr>
            <p:grpSp>
              <p:nvGrpSpPr>
                <p:cNvPr id="409" name="Google Shape;409;p28"/>
                <p:cNvGrpSpPr/>
                <p:nvPr/>
              </p:nvGrpSpPr>
              <p:grpSpPr>
                <a:xfrm>
                  <a:off x="2447534" y="2971595"/>
                  <a:ext cx="478297" cy="638209"/>
                  <a:chOff x="2447534" y="3081786"/>
                  <a:chExt cx="478297" cy="638209"/>
                </a:xfrm>
              </p:grpSpPr>
              <p:sp>
                <p:nvSpPr>
                  <p:cNvPr id="410" name="Google Shape;410;p28"/>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28"/>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28"/>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3" name="Google Shape;413;p28"/>
                <p:cNvSpPr/>
                <p:nvPr/>
              </p:nvSpPr>
              <p:spPr>
                <a:xfrm>
                  <a:off x="2675610" y="2035293"/>
                  <a:ext cx="17700" cy="94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8"/>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415" name="Google Shape;415;p28"/>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416" name="Google Shape;416;p28"/>
          <p:cNvGrpSpPr/>
          <p:nvPr/>
        </p:nvGrpSpPr>
        <p:grpSpPr>
          <a:xfrm>
            <a:off x="5194218" y="4"/>
            <a:ext cx="522827" cy="1415951"/>
            <a:chOff x="5194218" y="4"/>
            <a:chExt cx="522827" cy="1415951"/>
          </a:xfrm>
        </p:grpSpPr>
        <p:grpSp>
          <p:nvGrpSpPr>
            <p:cNvPr id="417" name="Google Shape;417;p28"/>
            <p:cNvGrpSpPr/>
            <p:nvPr/>
          </p:nvGrpSpPr>
          <p:grpSpPr>
            <a:xfrm>
              <a:off x="5194218" y="893129"/>
              <a:ext cx="522827" cy="522827"/>
              <a:chOff x="764100" y="3623300"/>
              <a:chExt cx="1046700" cy="1046700"/>
            </a:xfrm>
          </p:grpSpPr>
          <p:sp>
            <p:nvSpPr>
              <p:cNvPr id="418" name="Google Shape;418;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28"/>
            <p:cNvGrpSpPr/>
            <p:nvPr/>
          </p:nvGrpSpPr>
          <p:grpSpPr>
            <a:xfrm>
              <a:off x="5371921" y="4"/>
              <a:ext cx="182209" cy="1277751"/>
              <a:chOff x="3305183" y="2153669"/>
              <a:chExt cx="166690" cy="1168924"/>
            </a:xfrm>
          </p:grpSpPr>
          <p:grpSp>
            <p:nvGrpSpPr>
              <p:cNvPr id="421" name="Google Shape;421;p28"/>
              <p:cNvGrpSpPr/>
              <p:nvPr/>
            </p:nvGrpSpPr>
            <p:grpSpPr>
              <a:xfrm>
                <a:off x="3305183" y="2153669"/>
                <a:ext cx="166690" cy="1168924"/>
                <a:chOff x="3305183" y="2153669"/>
                <a:chExt cx="166690" cy="1168924"/>
              </a:xfrm>
            </p:grpSpPr>
            <p:grpSp>
              <p:nvGrpSpPr>
                <p:cNvPr id="422" name="Google Shape;422;p28"/>
                <p:cNvGrpSpPr/>
                <p:nvPr/>
              </p:nvGrpSpPr>
              <p:grpSpPr>
                <a:xfrm>
                  <a:off x="3305183" y="2971595"/>
                  <a:ext cx="166690" cy="350998"/>
                  <a:chOff x="3305183" y="3146560"/>
                  <a:chExt cx="166690" cy="350998"/>
                </a:xfrm>
              </p:grpSpPr>
              <p:sp>
                <p:nvSpPr>
                  <p:cNvPr id="423" name="Google Shape;423;p28"/>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28"/>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28"/>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6" name="Google Shape;426;p28"/>
                <p:cNvSpPr/>
                <p:nvPr/>
              </p:nvSpPr>
              <p:spPr>
                <a:xfrm>
                  <a:off x="3375902" y="2153669"/>
                  <a:ext cx="17700" cy="82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28"/>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428" name="Google Shape;428;p28"/>
          <p:cNvGrpSpPr/>
          <p:nvPr/>
        </p:nvGrpSpPr>
        <p:grpSpPr>
          <a:xfrm>
            <a:off x="7824797" y="4"/>
            <a:ext cx="860597" cy="3024352"/>
            <a:chOff x="7824797" y="4"/>
            <a:chExt cx="860597" cy="3024352"/>
          </a:xfrm>
        </p:grpSpPr>
        <p:grpSp>
          <p:nvGrpSpPr>
            <p:cNvPr id="429" name="Google Shape;429;p28"/>
            <p:cNvGrpSpPr/>
            <p:nvPr/>
          </p:nvGrpSpPr>
          <p:grpSpPr>
            <a:xfrm>
              <a:off x="7824797" y="1891931"/>
              <a:ext cx="860597" cy="1132425"/>
              <a:chOff x="764100" y="3623300"/>
              <a:chExt cx="1046700" cy="1046700"/>
            </a:xfrm>
          </p:grpSpPr>
          <p:sp>
            <p:nvSpPr>
              <p:cNvPr id="430" name="Google Shape;430;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8"/>
            <p:cNvGrpSpPr/>
            <p:nvPr/>
          </p:nvGrpSpPr>
          <p:grpSpPr>
            <a:xfrm>
              <a:off x="8100547" y="4"/>
              <a:ext cx="300376" cy="2805682"/>
              <a:chOff x="3792712" y="1254959"/>
              <a:chExt cx="274793" cy="2566720"/>
            </a:xfrm>
          </p:grpSpPr>
          <p:grpSp>
            <p:nvGrpSpPr>
              <p:cNvPr id="433" name="Google Shape;433;p28"/>
              <p:cNvGrpSpPr/>
              <p:nvPr/>
            </p:nvGrpSpPr>
            <p:grpSpPr>
              <a:xfrm>
                <a:off x="3792712" y="1254959"/>
                <a:ext cx="274793" cy="2566720"/>
                <a:chOff x="3792712" y="1254959"/>
                <a:chExt cx="274793" cy="2566720"/>
              </a:xfrm>
            </p:grpSpPr>
            <p:grpSp>
              <p:nvGrpSpPr>
                <p:cNvPr id="434" name="Google Shape;434;p28"/>
                <p:cNvGrpSpPr/>
                <p:nvPr/>
              </p:nvGrpSpPr>
              <p:grpSpPr>
                <a:xfrm>
                  <a:off x="3792712" y="2971595"/>
                  <a:ext cx="274793" cy="850085"/>
                  <a:chOff x="3792712" y="2879468"/>
                  <a:chExt cx="274793" cy="850085"/>
                </a:xfrm>
              </p:grpSpPr>
              <p:sp>
                <p:nvSpPr>
                  <p:cNvPr id="435" name="Google Shape;435;p28"/>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28"/>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28"/>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8" name="Google Shape;438;p28"/>
                <p:cNvSpPr/>
                <p:nvPr/>
              </p:nvSpPr>
              <p:spPr>
                <a:xfrm>
                  <a:off x="3923169" y="1254959"/>
                  <a:ext cx="17700" cy="1722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8"/>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440" name="Google Shape;440;p28"/>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441" name="Google Shape;441;p28"/>
          <p:cNvGrpSpPr/>
          <p:nvPr/>
        </p:nvGrpSpPr>
        <p:grpSpPr>
          <a:xfrm>
            <a:off x="1192601" y="-5"/>
            <a:ext cx="1046700" cy="2424933"/>
            <a:chOff x="1192601" y="-5"/>
            <a:chExt cx="1046700" cy="2424933"/>
          </a:xfrm>
        </p:grpSpPr>
        <p:grpSp>
          <p:nvGrpSpPr>
            <p:cNvPr id="442" name="Google Shape;442;p28"/>
            <p:cNvGrpSpPr/>
            <p:nvPr/>
          </p:nvGrpSpPr>
          <p:grpSpPr>
            <a:xfrm>
              <a:off x="1192601" y="1378228"/>
              <a:ext cx="1046700" cy="1046700"/>
              <a:chOff x="764100" y="3623300"/>
              <a:chExt cx="1046700" cy="1046700"/>
            </a:xfrm>
          </p:grpSpPr>
          <p:sp>
            <p:nvSpPr>
              <p:cNvPr id="443" name="Google Shape;443;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8"/>
            <p:cNvGrpSpPr/>
            <p:nvPr/>
          </p:nvGrpSpPr>
          <p:grpSpPr>
            <a:xfrm>
              <a:off x="1417979" y="-5"/>
              <a:ext cx="580390" cy="2131191"/>
              <a:chOff x="522260" y="1950146"/>
              <a:chExt cx="530958" cy="1949676"/>
            </a:xfrm>
          </p:grpSpPr>
          <p:grpSp>
            <p:nvGrpSpPr>
              <p:cNvPr id="446" name="Google Shape;446;p28"/>
              <p:cNvGrpSpPr/>
              <p:nvPr/>
            </p:nvGrpSpPr>
            <p:grpSpPr>
              <a:xfrm>
                <a:off x="522260" y="1950146"/>
                <a:ext cx="530958" cy="1949676"/>
                <a:chOff x="522260" y="1950146"/>
                <a:chExt cx="530958" cy="1949676"/>
              </a:xfrm>
            </p:grpSpPr>
            <p:grpSp>
              <p:nvGrpSpPr>
                <p:cNvPr id="447" name="Google Shape;447;p28"/>
                <p:cNvGrpSpPr/>
                <p:nvPr/>
              </p:nvGrpSpPr>
              <p:grpSpPr>
                <a:xfrm>
                  <a:off x="522260" y="2971595"/>
                  <a:ext cx="530958" cy="928227"/>
                  <a:chOff x="522260" y="2971595"/>
                  <a:chExt cx="530958" cy="928227"/>
                </a:xfrm>
              </p:grpSpPr>
              <p:sp>
                <p:nvSpPr>
                  <p:cNvPr id="448" name="Google Shape;448;p28"/>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28"/>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28"/>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8"/>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2" name="Google Shape;452;p28"/>
                <p:cNvSpPr/>
                <p:nvPr/>
              </p:nvSpPr>
              <p:spPr>
                <a:xfrm>
                  <a:off x="786939" y="1950146"/>
                  <a:ext cx="17700" cy="102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8"/>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454" name="Google Shape;454;p28"/>
          <p:cNvGrpSpPr/>
          <p:nvPr/>
        </p:nvGrpSpPr>
        <p:grpSpPr>
          <a:xfrm>
            <a:off x="6010934" y="1"/>
            <a:ext cx="1046700" cy="2793377"/>
            <a:chOff x="6010934" y="1"/>
            <a:chExt cx="1046700" cy="2793377"/>
          </a:xfrm>
        </p:grpSpPr>
        <p:grpSp>
          <p:nvGrpSpPr>
            <p:cNvPr id="455" name="Google Shape;455;p28"/>
            <p:cNvGrpSpPr/>
            <p:nvPr/>
          </p:nvGrpSpPr>
          <p:grpSpPr>
            <a:xfrm>
              <a:off x="6010934" y="1746678"/>
              <a:ext cx="1046700" cy="1046700"/>
              <a:chOff x="764100" y="3623300"/>
              <a:chExt cx="1046700" cy="1046700"/>
            </a:xfrm>
          </p:grpSpPr>
          <p:sp>
            <p:nvSpPr>
              <p:cNvPr id="456" name="Google Shape;456;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28"/>
            <p:cNvGrpSpPr/>
            <p:nvPr/>
          </p:nvGrpSpPr>
          <p:grpSpPr>
            <a:xfrm>
              <a:off x="6308747" y="1"/>
              <a:ext cx="441786" cy="2571886"/>
              <a:chOff x="1121941" y="1609666"/>
              <a:chExt cx="404159" cy="2352837"/>
            </a:xfrm>
          </p:grpSpPr>
          <p:grpSp>
            <p:nvGrpSpPr>
              <p:cNvPr id="459" name="Google Shape;459;p28"/>
              <p:cNvGrpSpPr/>
              <p:nvPr/>
            </p:nvGrpSpPr>
            <p:grpSpPr>
              <a:xfrm>
                <a:off x="1121941" y="1609666"/>
                <a:ext cx="404159" cy="2352837"/>
                <a:chOff x="1121941" y="1609666"/>
                <a:chExt cx="404159" cy="2352837"/>
              </a:xfrm>
            </p:grpSpPr>
            <p:grpSp>
              <p:nvGrpSpPr>
                <p:cNvPr id="460" name="Google Shape;460;p28"/>
                <p:cNvGrpSpPr/>
                <p:nvPr/>
              </p:nvGrpSpPr>
              <p:grpSpPr>
                <a:xfrm>
                  <a:off x="1121941" y="2971595"/>
                  <a:ext cx="404159" cy="990908"/>
                  <a:chOff x="1121941" y="2969319"/>
                  <a:chExt cx="404159" cy="990908"/>
                </a:xfrm>
              </p:grpSpPr>
              <p:sp>
                <p:nvSpPr>
                  <p:cNvPr id="461" name="Google Shape;461;p28"/>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28"/>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28"/>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28"/>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5" name="Google Shape;465;p28"/>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8"/>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467" name="Google Shape;467;p28"/>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468" name="Google Shape;468;p28"/>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469" name="Google Shape;469;p28"/>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470" name="Google Shape;470;p28"/>
          <p:cNvGrpSpPr/>
          <p:nvPr/>
        </p:nvGrpSpPr>
        <p:grpSpPr>
          <a:xfrm>
            <a:off x="721731" y="-1"/>
            <a:ext cx="522827" cy="2757179"/>
            <a:chOff x="721731" y="-1"/>
            <a:chExt cx="522827" cy="2757179"/>
          </a:xfrm>
        </p:grpSpPr>
        <p:grpSp>
          <p:nvGrpSpPr>
            <p:cNvPr id="471" name="Google Shape;471;p28"/>
            <p:cNvGrpSpPr/>
            <p:nvPr/>
          </p:nvGrpSpPr>
          <p:grpSpPr>
            <a:xfrm>
              <a:off x="721731" y="2234351"/>
              <a:ext cx="522827" cy="522827"/>
              <a:chOff x="764100" y="3623300"/>
              <a:chExt cx="1046700" cy="1046700"/>
            </a:xfrm>
          </p:grpSpPr>
          <p:sp>
            <p:nvSpPr>
              <p:cNvPr id="472" name="Google Shape;472;p2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8"/>
            <p:cNvGrpSpPr/>
            <p:nvPr/>
          </p:nvGrpSpPr>
          <p:grpSpPr>
            <a:xfrm>
              <a:off x="892053" y="-1"/>
              <a:ext cx="182209" cy="2616197"/>
              <a:chOff x="3305183" y="929219"/>
              <a:chExt cx="166690" cy="2393374"/>
            </a:xfrm>
          </p:grpSpPr>
          <p:grpSp>
            <p:nvGrpSpPr>
              <p:cNvPr id="475" name="Google Shape;475;p28"/>
              <p:cNvGrpSpPr/>
              <p:nvPr/>
            </p:nvGrpSpPr>
            <p:grpSpPr>
              <a:xfrm>
                <a:off x="3305183" y="929219"/>
                <a:ext cx="166690" cy="2393374"/>
                <a:chOff x="3305183" y="929219"/>
                <a:chExt cx="166690" cy="2393374"/>
              </a:xfrm>
            </p:grpSpPr>
            <p:grpSp>
              <p:nvGrpSpPr>
                <p:cNvPr id="476" name="Google Shape;476;p28"/>
                <p:cNvGrpSpPr/>
                <p:nvPr/>
              </p:nvGrpSpPr>
              <p:grpSpPr>
                <a:xfrm>
                  <a:off x="3305183" y="2971595"/>
                  <a:ext cx="166690" cy="350998"/>
                  <a:chOff x="3305183" y="3146560"/>
                  <a:chExt cx="166690" cy="350998"/>
                </a:xfrm>
              </p:grpSpPr>
              <p:sp>
                <p:nvSpPr>
                  <p:cNvPr id="477" name="Google Shape;477;p28"/>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28"/>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28"/>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0" name="Google Shape;480;p28"/>
                <p:cNvSpPr/>
                <p:nvPr/>
              </p:nvSpPr>
              <p:spPr>
                <a:xfrm>
                  <a:off x="3375919" y="929219"/>
                  <a:ext cx="17700" cy="204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482" name="Shape 482"/>
        <p:cNvGrpSpPr/>
        <p:nvPr/>
      </p:nvGrpSpPr>
      <p:grpSpPr>
        <a:xfrm>
          <a:off x="0" y="0"/>
          <a:ext cx="0" cy="0"/>
          <a:chOff x="0" y="0"/>
          <a:chExt cx="0" cy="0"/>
        </a:xfrm>
      </p:grpSpPr>
      <p:grpSp>
        <p:nvGrpSpPr>
          <p:cNvPr id="483" name="Google Shape;483;p29"/>
          <p:cNvGrpSpPr/>
          <p:nvPr/>
        </p:nvGrpSpPr>
        <p:grpSpPr>
          <a:xfrm>
            <a:off x="7647709" y="-1"/>
            <a:ext cx="476555" cy="4897445"/>
            <a:chOff x="6798998" y="-1296139"/>
            <a:chExt cx="476555" cy="4897445"/>
          </a:xfrm>
        </p:grpSpPr>
        <p:sp>
          <p:nvSpPr>
            <p:cNvPr id="484" name="Google Shape;484;p29"/>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29"/>
            <p:cNvSpPr/>
            <p:nvPr/>
          </p:nvSpPr>
          <p:spPr>
            <a:xfrm>
              <a:off x="7026850" y="-1296139"/>
              <a:ext cx="17700" cy="4271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9"/>
          <p:cNvGrpSpPr/>
          <p:nvPr/>
        </p:nvGrpSpPr>
        <p:grpSpPr>
          <a:xfrm>
            <a:off x="8602816" y="-3"/>
            <a:ext cx="406190" cy="1540306"/>
            <a:chOff x="5578966" y="2422197"/>
            <a:chExt cx="406190" cy="1540306"/>
          </a:xfrm>
        </p:grpSpPr>
        <p:sp>
          <p:nvSpPr>
            <p:cNvPr id="487" name="Google Shape;487;p29"/>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29"/>
            <p:cNvSpPr/>
            <p:nvPr/>
          </p:nvSpPr>
          <p:spPr>
            <a:xfrm>
              <a:off x="5774600" y="2422197"/>
              <a:ext cx="17700" cy="552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29"/>
          <p:cNvGrpSpPr/>
          <p:nvPr/>
        </p:nvGrpSpPr>
        <p:grpSpPr>
          <a:xfrm>
            <a:off x="7963861" y="0"/>
            <a:ext cx="466512" cy="2850155"/>
            <a:chOff x="6176324" y="940075"/>
            <a:chExt cx="466512" cy="2850155"/>
          </a:xfrm>
        </p:grpSpPr>
        <p:sp>
          <p:nvSpPr>
            <p:cNvPr id="490" name="Google Shape;490;p29"/>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29"/>
            <p:cNvSpPr/>
            <p:nvPr/>
          </p:nvSpPr>
          <p:spPr>
            <a:xfrm>
              <a:off x="6400713" y="940075"/>
              <a:ext cx="17700" cy="2034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29"/>
          <p:cNvGrpSpPr/>
          <p:nvPr/>
        </p:nvGrpSpPr>
        <p:grpSpPr>
          <a:xfrm>
            <a:off x="6187339" y="0"/>
            <a:ext cx="170472" cy="1319629"/>
            <a:chOff x="7576714" y="2009363"/>
            <a:chExt cx="170472" cy="1319629"/>
          </a:xfrm>
        </p:grpSpPr>
        <p:sp>
          <p:nvSpPr>
            <p:cNvPr id="493" name="Google Shape;493;p29"/>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29"/>
            <p:cNvSpPr/>
            <p:nvPr/>
          </p:nvSpPr>
          <p:spPr>
            <a:xfrm>
              <a:off x="7652975" y="2009363"/>
              <a:ext cx="17700" cy="9657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9"/>
          <p:cNvGrpSpPr/>
          <p:nvPr/>
        </p:nvGrpSpPr>
        <p:grpSpPr>
          <a:xfrm>
            <a:off x="6863948" y="-1"/>
            <a:ext cx="288375" cy="3513742"/>
            <a:chOff x="7883572" y="308161"/>
            <a:chExt cx="288375" cy="3513742"/>
          </a:xfrm>
        </p:grpSpPr>
        <p:sp>
          <p:nvSpPr>
            <p:cNvPr id="496" name="Google Shape;496;p29"/>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29"/>
            <p:cNvSpPr/>
            <p:nvPr/>
          </p:nvSpPr>
          <p:spPr>
            <a:xfrm>
              <a:off x="8024899" y="308161"/>
              <a:ext cx="17700" cy="2667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29"/>
          <p:cNvSpPr txBox="1"/>
          <p:nvPr>
            <p:ph type="ctrTitle"/>
          </p:nvPr>
        </p:nvSpPr>
        <p:spPr>
          <a:xfrm>
            <a:off x="1585825" y="2053500"/>
            <a:ext cx="4646100" cy="630900"/>
          </a:xfrm>
          <a:prstGeom prst="rect">
            <a:avLst/>
          </a:prstGeom>
          <a:effectLst>
            <a:outerShdw rotWithShape="0" algn="bl" dir="5400000" dist="19050">
              <a:schemeClr val="dk1">
                <a:alpha val="20000"/>
              </a:schemeClr>
            </a:outerShdw>
          </a:effectLst>
        </p:spPr>
        <p:txBody>
          <a:bodyPr anchorCtr="0" anchor="b" bIns="0" lIns="0" spcFirstLastPara="1" rIns="0" wrap="square" tIns="0">
            <a:noAutofit/>
          </a:bodyPr>
          <a:lstStyle>
            <a:lvl1pPr lvl="0"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1pPr>
            <a:lvl2pPr lvl="1"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2pPr>
            <a:lvl3pPr lvl="2"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3pPr>
            <a:lvl4pPr lvl="3"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4pPr>
            <a:lvl5pPr lvl="4"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5pPr>
            <a:lvl6pPr lvl="5"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6pPr>
            <a:lvl7pPr lvl="6"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7pPr>
            <a:lvl8pPr lvl="7"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8pPr>
            <a:lvl9pPr lvl="8" rtl="0">
              <a:spcBef>
                <a:spcPts val="0"/>
              </a:spcBef>
              <a:spcAft>
                <a:spcPts val="0"/>
              </a:spcAft>
              <a:buClr>
                <a:schemeClr val="lt1"/>
              </a:buClr>
              <a:buSzPts val="4800"/>
              <a:buFont typeface="Amatic SC"/>
              <a:buNone/>
              <a:defRPr sz="4800">
                <a:solidFill>
                  <a:schemeClr val="lt1"/>
                </a:solidFill>
                <a:latin typeface="Amatic SC"/>
                <a:ea typeface="Amatic SC"/>
                <a:cs typeface="Amatic SC"/>
                <a:sym typeface="Amatic SC"/>
              </a:defRPr>
            </a:lvl9pPr>
          </a:lstStyle>
          <a:p/>
        </p:txBody>
      </p:sp>
      <p:sp>
        <p:nvSpPr>
          <p:cNvPr id="499" name="Google Shape;499;p29"/>
          <p:cNvSpPr txBox="1"/>
          <p:nvPr>
            <p:ph idx="1" type="subTitle"/>
          </p:nvPr>
        </p:nvSpPr>
        <p:spPr>
          <a:xfrm>
            <a:off x="1585825" y="2705100"/>
            <a:ext cx="4646100" cy="3849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p:txBody>
      </p:sp>
      <p:sp>
        <p:nvSpPr>
          <p:cNvPr id="500" name="Google Shape;500;p29"/>
          <p:cNvSpPr/>
          <p:nvPr/>
        </p:nvSpPr>
        <p:spPr>
          <a:xfrm>
            <a:off x="-229144" y="1734600"/>
            <a:ext cx="1674300" cy="1674300"/>
          </a:xfrm>
          <a:prstGeom prst="chord">
            <a:avLst>
              <a:gd fmla="val 13399399" name="adj1"/>
              <a:gd fmla="val 8184747"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29101" y="1934643"/>
            <a:ext cx="1274400" cy="1274400"/>
          </a:xfrm>
          <a:prstGeom prst="chord">
            <a:avLst>
              <a:gd fmla="val 11949430" name="adj1"/>
              <a:gd fmla="val 9637875"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9"/>
          <p:cNvGrpSpPr/>
          <p:nvPr/>
        </p:nvGrpSpPr>
        <p:grpSpPr>
          <a:xfrm>
            <a:off x="6746411" y="744238"/>
            <a:ext cx="180404" cy="190055"/>
            <a:chOff x="3770248" y="2527300"/>
            <a:chExt cx="180404" cy="190055"/>
          </a:xfrm>
        </p:grpSpPr>
        <p:sp>
          <p:nvSpPr>
            <p:cNvPr id="503" name="Google Shape;503;p2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2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2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2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7" name="Google Shape;507;p29"/>
          <p:cNvGrpSpPr/>
          <p:nvPr/>
        </p:nvGrpSpPr>
        <p:grpSpPr>
          <a:xfrm>
            <a:off x="1030839" y="3124970"/>
            <a:ext cx="214463" cy="245604"/>
            <a:chOff x="3462796" y="2555878"/>
            <a:chExt cx="157798" cy="180711"/>
          </a:xfrm>
        </p:grpSpPr>
        <p:sp>
          <p:nvSpPr>
            <p:cNvPr id="508" name="Google Shape;508;p2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2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2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2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2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2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4" name="Google Shape;514;p29"/>
          <p:cNvGrpSpPr/>
          <p:nvPr/>
        </p:nvGrpSpPr>
        <p:grpSpPr>
          <a:xfrm>
            <a:off x="8737419" y="2806488"/>
            <a:ext cx="245187" cy="258304"/>
            <a:chOff x="3770248" y="2527300"/>
            <a:chExt cx="180404" cy="190055"/>
          </a:xfrm>
        </p:grpSpPr>
        <p:sp>
          <p:nvSpPr>
            <p:cNvPr id="515" name="Google Shape;515;p2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2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2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2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9" name="Google Shape;519;p29"/>
          <p:cNvGrpSpPr/>
          <p:nvPr/>
        </p:nvGrpSpPr>
        <p:grpSpPr>
          <a:xfrm rot="5400000">
            <a:off x="8622497" y="4565562"/>
            <a:ext cx="214448" cy="245568"/>
            <a:chOff x="3462796" y="2555878"/>
            <a:chExt cx="157798" cy="180711"/>
          </a:xfrm>
        </p:grpSpPr>
        <p:sp>
          <p:nvSpPr>
            <p:cNvPr id="520" name="Google Shape;520;p2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2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2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2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2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2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6" name="Google Shape;526;p29"/>
          <p:cNvGrpSpPr/>
          <p:nvPr/>
        </p:nvGrpSpPr>
        <p:grpSpPr>
          <a:xfrm>
            <a:off x="163248" y="1684513"/>
            <a:ext cx="180404" cy="190055"/>
            <a:chOff x="3770248" y="2527300"/>
            <a:chExt cx="180404" cy="190055"/>
          </a:xfrm>
        </p:grpSpPr>
        <p:sp>
          <p:nvSpPr>
            <p:cNvPr id="527" name="Google Shape;527;p2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2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2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2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1" name="Google Shape;531;p29"/>
          <p:cNvGrpSpPr/>
          <p:nvPr/>
        </p:nvGrpSpPr>
        <p:grpSpPr>
          <a:xfrm rot="-2700000">
            <a:off x="7714705" y="744247"/>
            <a:ext cx="180402" cy="190053"/>
            <a:chOff x="3770248" y="2527300"/>
            <a:chExt cx="180404" cy="190055"/>
          </a:xfrm>
        </p:grpSpPr>
        <p:sp>
          <p:nvSpPr>
            <p:cNvPr id="532" name="Google Shape;532;p29"/>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29"/>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29"/>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9"/>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6" name="Google Shape;536;p29"/>
          <p:cNvGrpSpPr/>
          <p:nvPr/>
        </p:nvGrpSpPr>
        <p:grpSpPr>
          <a:xfrm>
            <a:off x="6651762" y="-7"/>
            <a:ext cx="1046700" cy="1769370"/>
            <a:chOff x="2484475" y="1329455"/>
            <a:chExt cx="1046700" cy="1769370"/>
          </a:xfrm>
        </p:grpSpPr>
        <p:sp>
          <p:nvSpPr>
            <p:cNvPr id="537" name="Google Shape;537;p29"/>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29"/>
            <p:cNvGrpSpPr/>
            <p:nvPr/>
          </p:nvGrpSpPr>
          <p:grpSpPr>
            <a:xfrm>
              <a:off x="2769703" y="1329455"/>
              <a:ext cx="510180" cy="1483501"/>
              <a:chOff x="1818382" y="2433081"/>
              <a:chExt cx="466728" cy="1357150"/>
            </a:xfrm>
          </p:grpSpPr>
          <p:grpSp>
            <p:nvGrpSpPr>
              <p:cNvPr id="540" name="Google Shape;540;p29"/>
              <p:cNvGrpSpPr/>
              <p:nvPr/>
            </p:nvGrpSpPr>
            <p:grpSpPr>
              <a:xfrm>
                <a:off x="1818382" y="2971595"/>
                <a:ext cx="466728" cy="818636"/>
                <a:chOff x="1818382" y="2942618"/>
                <a:chExt cx="466728" cy="818636"/>
              </a:xfrm>
            </p:grpSpPr>
            <p:sp>
              <p:nvSpPr>
                <p:cNvPr id="541" name="Google Shape;541;p29"/>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29"/>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29"/>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4" name="Google Shape;544;p29"/>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29"/>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546" name="Google Shape;546;p29"/>
          <p:cNvGrpSpPr/>
          <p:nvPr/>
        </p:nvGrpSpPr>
        <p:grpSpPr>
          <a:xfrm>
            <a:off x="8277068" y="-1"/>
            <a:ext cx="905291" cy="2805686"/>
            <a:chOff x="3961868" y="-891976"/>
            <a:chExt cx="905291" cy="2805686"/>
          </a:xfrm>
        </p:grpSpPr>
        <p:grpSp>
          <p:nvGrpSpPr>
            <p:cNvPr id="547" name="Google Shape;547;p29"/>
            <p:cNvGrpSpPr/>
            <p:nvPr/>
          </p:nvGrpSpPr>
          <p:grpSpPr>
            <a:xfrm>
              <a:off x="3961868" y="1008419"/>
              <a:ext cx="905291" cy="905291"/>
              <a:chOff x="764100" y="3623300"/>
              <a:chExt cx="1046700" cy="1046700"/>
            </a:xfrm>
          </p:grpSpPr>
          <p:sp>
            <p:nvSpPr>
              <p:cNvPr id="548" name="Google Shape;548;p29"/>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9"/>
            <p:cNvGrpSpPr/>
            <p:nvPr/>
          </p:nvGrpSpPr>
          <p:grpSpPr>
            <a:xfrm>
              <a:off x="4155315" y="-891976"/>
              <a:ext cx="522826" cy="2613070"/>
              <a:chOff x="2447534" y="1219291"/>
              <a:chExt cx="478297" cy="2390513"/>
            </a:xfrm>
          </p:grpSpPr>
          <p:grpSp>
            <p:nvGrpSpPr>
              <p:cNvPr id="551" name="Google Shape;551;p29"/>
              <p:cNvGrpSpPr/>
              <p:nvPr/>
            </p:nvGrpSpPr>
            <p:grpSpPr>
              <a:xfrm>
                <a:off x="2447534" y="1219291"/>
                <a:ext cx="478297" cy="2390513"/>
                <a:chOff x="2447534" y="1219291"/>
                <a:chExt cx="478297" cy="2390513"/>
              </a:xfrm>
            </p:grpSpPr>
            <p:grpSp>
              <p:nvGrpSpPr>
                <p:cNvPr id="552" name="Google Shape;552;p29"/>
                <p:cNvGrpSpPr/>
                <p:nvPr/>
              </p:nvGrpSpPr>
              <p:grpSpPr>
                <a:xfrm>
                  <a:off x="2447534" y="2971595"/>
                  <a:ext cx="478297" cy="638209"/>
                  <a:chOff x="2447534" y="3081786"/>
                  <a:chExt cx="478297" cy="638209"/>
                </a:xfrm>
              </p:grpSpPr>
              <p:sp>
                <p:nvSpPr>
                  <p:cNvPr id="553" name="Google Shape;553;p29"/>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29"/>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29"/>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6" name="Google Shape;556;p29"/>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9"/>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558" name="Google Shape;558;p29"/>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559" name="Google Shape;559;p29"/>
          <p:cNvGrpSpPr/>
          <p:nvPr/>
        </p:nvGrpSpPr>
        <p:grpSpPr>
          <a:xfrm>
            <a:off x="7726343" y="1"/>
            <a:ext cx="522827" cy="1952267"/>
            <a:chOff x="5194218" y="-536312"/>
            <a:chExt cx="522827" cy="1952267"/>
          </a:xfrm>
        </p:grpSpPr>
        <p:grpSp>
          <p:nvGrpSpPr>
            <p:cNvPr id="560" name="Google Shape;560;p29"/>
            <p:cNvGrpSpPr/>
            <p:nvPr/>
          </p:nvGrpSpPr>
          <p:grpSpPr>
            <a:xfrm>
              <a:off x="5194218" y="893129"/>
              <a:ext cx="522827" cy="522827"/>
              <a:chOff x="764100" y="3623300"/>
              <a:chExt cx="1046700" cy="1046700"/>
            </a:xfrm>
          </p:grpSpPr>
          <p:sp>
            <p:nvSpPr>
              <p:cNvPr id="561" name="Google Shape;561;p29"/>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9"/>
            <p:cNvGrpSpPr/>
            <p:nvPr/>
          </p:nvGrpSpPr>
          <p:grpSpPr>
            <a:xfrm>
              <a:off x="5371921" y="-536312"/>
              <a:ext cx="182209" cy="1814066"/>
              <a:chOff x="3305183" y="1663032"/>
              <a:chExt cx="166690" cy="1659561"/>
            </a:xfrm>
          </p:grpSpPr>
          <p:grpSp>
            <p:nvGrpSpPr>
              <p:cNvPr id="564" name="Google Shape;564;p29"/>
              <p:cNvGrpSpPr/>
              <p:nvPr/>
            </p:nvGrpSpPr>
            <p:grpSpPr>
              <a:xfrm>
                <a:off x="3305183" y="1663032"/>
                <a:ext cx="166690" cy="1659561"/>
                <a:chOff x="3305183" y="1663032"/>
                <a:chExt cx="166690" cy="1659561"/>
              </a:xfrm>
            </p:grpSpPr>
            <p:grpSp>
              <p:nvGrpSpPr>
                <p:cNvPr id="565" name="Google Shape;565;p29"/>
                <p:cNvGrpSpPr/>
                <p:nvPr/>
              </p:nvGrpSpPr>
              <p:grpSpPr>
                <a:xfrm>
                  <a:off x="3305183" y="2971595"/>
                  <a:ext cx="166690" cy="350998"/>
                  <a:chOff x="3305183" y="3146560"/>
                  <a:chExt cx="166690" cy="350998"/>
                </a:xfrm>
              </p:grpSpPr>
              <p:sp>
                <p:nvSpPr>
                  <p:cNvPr id="566" name="Google Shape;566;p29"/>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29"/>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29"/>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9" name="Google Shape;569;p29"/>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29"/>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571" name="Google Shape;571;p29"/>
          <p:cNvGrpSpPr/>
          <p:nvPr/>
        </p:nvGrpSpPr>
        <p:grpSpPr>
          <a:xfrm>
            <a:off x="7946297" y="-6"/>
            <a:ext cx="860597" cy="4748536"/>
            <a:chOff x="7824797" y="-1724181"/>
            <a:chExt cx="860597" cy="4748536"/>
          </a:xfrm>
        </p:grpSpPr>
        <p:grpSp>
          <p:nvGrpSpPr>
            <p:cNvPr id="572" name="Google Shape;572;p29"/>
            <p:cNvGrpSpPr/>
            <p:nvPr/>
          </p:nvGrpSpPr>
          <p:grpSpPr>
            <a:xfrm>
              <a:off x="7824797" y="1891931"/>
              <a:ext cx="860597" cy="1132425"/>
              <a:chOff x="764100" y="3623300"/>
              <a:chExt cx="1046700" cy="1046700"/>
            </a:xfrm>
          </p:grpSpPr>
          <p:sp>
            <p:nvSpPr>
              <p:cNvPr id="573" name="Google Shape;573;p29"/>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9"/>
            <p:cNvGrpSpPr/>
            <p:nvPr/>
          </p:nvGrpSpPr>
          <p:grpSpPr>
            <a:xfrm>
              <a:off x="8100547" y="-1724181"/>
              <a:ext cx="300376" cy="4529867"/>
              <a:chOff x="3792712" y="-322375"/>
              <a:chExt cx="274793" cy="4144055"/>
            </a:xfrm>
          </p:grpSpPr>
          <p:grpSp>
            <p:nvGrpSpPr>
              <p:cNvPr id="576" name="Google Shape;576;p29"/>
              <p:cNvGrpSpPr/>
              <p:nvPr/>
            </p:nvGrpSpPr>
            <p:grpSpPr>
              <a:xfrm>
                <a:off x="3792712" y="-322375"/>
                <a:ext cx="274793" cy="4144055"/>
                <a:chOff x="3792712" y="-322375"/>
                <a:chExt cx="274793" cy="4144055"/>
              </a:xfrm>
            </p:grpSpPr>
            <p:grpSp>
              <p:nvGrpSpPr>
                <p:cNvPr id="577" name="Google Shape;577;p29"/>
                <p:cNvGrpSpPr/>
                <p:nvPr/>
              </p:nvGrpSpPr>
              <p:grpSpPr>
                <a:xfrm>
                  <a:off x="3792712" y="2971595"/>
                  <a:ext cx="274793" cy="850085"/>
                  <a:chOff x="3792712" y="2879468"/>
                  <a:chExt cx="274793" cy="850085"/>
                </a:xfrm>
              </p:grpSpPr>
              <p:sp>
                <p:nvSpPr>
                  <p:cNvPr id="578" name="Google Shape;578;p29"/>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29"/>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29"/>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1" name="Google Shape;581;p29"/>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29"/>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583" name="Google Shape;583;p29"/>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584" name="Google Shape;584;p29"/>
          <p:cNvGrpSpPr/>
          <p:nvPr/>
        </p:nvGrpSpPr>
        <p:grpSpPr>
          <a:xfrm>
            <a:off x="7060401" y="7"/>
            <a:ext cx="1046700" cy="4149108"/>
            <a:chOff x="1192601" y="-1724180"/>
            <a:chExt cx="1046700" cy="4149108"/>
          </a:xfrm>
        </p:grpSpPr>
        <p:grpSp>
          <p:nvGrpSpPr>
            <p:cNvPr id="585" name="Google Shape;585;p29"/>
            <p:cNvGrpSpPr/>
            <p:nvPr/>
          </p:nvGrpSpPr>
          <p:grpSpPr>
            <a:xfrm>
              <a:off x="1192601" y="1378228"/>
              <a:ext cx="1046700" cy="1046700"/>
              <a:chOff x="764100" y="3623300"/>
              <a:chExt cx="1046700" cy="1046700"/>
            </a:xfrm>
          </p:grpSpPr>
          <p:sp>
            <p:nvSpPr>
              <p:cNvPr id="586" name="Google Shape;586;p29"/>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9"/>
            <p:cNvGrpSpPr/>
            <p:nvPr/>
          </p:nvGrpSpPr>
          <p:grpSpPr>
            <a:xfrm>
              <a:off x="1417979" y="-1724180"/>
              <a:ext cx="580390" cy="3855366"/>
              <a:chOff x="522260" y="372820"/>
              <a:chExt cx="530958" cy="3527002"/>
            </a:xfrm>
          </p:grpSpPr>
          <p:grpSp>
            <p:nvGrpSpPr>
              <p:cNvPr id="589" name="Google Shape;589;p29"/>
              <p:cNvGrpSpPr/>
              <p:nvPr/>
            </p:nvGrpSpPr>
            <p:grpSpPr>
              <a:xfrm>
                <a:off x="522260" y="372820"/>
                <a:ext cx="530958" cy="3527002"/>
                <a:chOff x="522260" y="372820"/>
                <a:chExt cx="530958" cy="3527002"/>
              </a:xfrm>
            </p:grpSpPr>
            <p:grpSp>
              <p:nvGrpSpPr>
                <p:cNvPr id="590" name="Google Shape;590;p29"/>
                <p:cNvGrpSpPr/>
                <p:nvPr/>
              </p:nvGrpSpPr>
              <p:grpSpPr>
                <a:xfrm>
                  <a:off x="522260" y="2971595"/>
                  <a:ext cx="530958" cy="928227"/>
                  <a:chOff x="522260" y="2971595"/>
                  <a:chExt cx="530958" cy="928227"/>
                </a:xfrm>
              </p:grpSpPr>
              <p:sp>
                <p:nvSpPr>
                  <p:cNvPr id="591" name="Google Shape;591;p29"/>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29"/>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29"/>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29"/>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5" name="Google Shape;595;p29"/>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29"/>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597" name="Google Shape;597;p29"/>
          <p:cNvGrpSpPr/>
          <p:nvPr/>
        </p:nvGrpSpPr>
        <p:grpSpPr>
          <a:xfrm>
            <a:off x="6010934" y="1"/>
            <a:ext cx="1046700" cy="2793377"/>
            <a:chOff x="6010934" y="1"/>
            <a:chExt cx="1046700" cy="2793377"/>
          </a:xfrm>
        </p:grpSpPr>
        <p:grpSp>
          <p:nvGrpSpPr>
            <p:cNvPr id="598" name="Google Shape;598;p29"/>
            <p:cNvGrpSpPr/>
            <p:nvPr/>
          </p:nvGrpSpPr>
          <p:grpSpPr>
            <a:xfrm>
              <a:off x="6010934" y="1746678"/>
              <a:ext cx="1046700" cy="1046700"/>
              <a:chOff x="764100" y="3623300"/>
              <a:chExt cx="1046700" cy="1046700"/>
            </a:xfrm>
          </p:grpSpPr>
          <p:sp>
            <p:nvSpPr>
              <p:cNvPr id="599" name="Google Shape;599;p29"/>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29"/>
            <p:cNvGrpSpPr/>
            <p:nvPr/>
          </p:nvGrpSpPr>
          <p:grpSpPr>
            <a:xfrm>
              <a:off x="6308747" y="1"/>
              <a:ext cx="441786" cy="2571886"/>
              <a:chOff x="1121941" y="1609666"/>
              <a:chExt cx="404159" cy="2352837"/>
            </a:xfrm>
          </p:grpSpPr>
          <p:grpSp>
            <p:nvGrpSpPr>
              <p:cNvPr id="602" name="Google Shape;602;p29"/>
              <p:cNvGrpSpPr/>
              <p:nvPr/>
            </p:nvGrpSpPr>
            <p:grpSpPr>
              <a:xfrm>
                <a:off x="1121941" y="1609666"/>
                <a:ext cx="404159" cy="2352837"/>
                <a:chOff x="1121941" y="1609666"/>
                <a:chExt cx="404159" cy="2352837"/>
              </a:xfrm>
            </p:grpSpPr>
            <p:grpSp>
              <p:nvGrpSpPr>
                <p:cNvPr id="603" name="Google Shape;603;p29"/>
                <p:cNvGrpSpPr/>
                <p:nvPr/>
              </p:nvGrpSpPr>
              <p:grpSpPr>
                <a:xfrm>
                  <a:off x="1121941" y="2971595"/>
                  <a:ext cx="404159" cy="990908"/>
                  <a:chOff x="1121941" y="2969319"/>
                  <a:chExt cx="404159" cy="990908"/>
                </a:xfrm>
              </p:grpSpPr>
              <p:sp>
                <p:nvSpPr>
                  <p:cNvPr id="604" name="Google Shape;604;p29"/>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29"/>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29"/>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29"/>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08" name="Google Shape;608;p29"/>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9"/>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610" name="Google Shape;610;p29"/>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611" name="Google Shape;611;p29"/>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612" name="Google Shape;612;p29"/>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613" name="Google Shape;613;p29"/>
          <p:cNvGrpSpPr/>
          <p:nvPr/>
        </p:nvGrpSpPr>
        <p:grpSpPr>
          <a:xfrm>
            <a:off x="7144996" y="3810165"/>
            <a:ext cx="157798" cy="180711"/>
            <a:chOff x="3462796" y="2555878"/>
            <a:chExt cx="157798" cy="180711"/>
          </a:xfrm>
        </p:grpSpPr>
        <p:sp>
          <p:nvSpPr>
            <p:cNvPr id="614" name="Google Shape;614;p29"/>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29"/>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29"/>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29"/>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29"/>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29"/>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4"/>
        </a:solidFill>
      </p:bgPr>
    </p:bg>
    <p:spTree>
      <p:nvGrpSpPr>
        <p:cNvPr id="620" name="Shape 620"/>
        <p:cNvGrpSpPr/>
        <p:nvPr/>
      </p:nvGrpSpPr>
      <p:grpSpPr>
        <a:xfrm>
          <a:off x="0" y="0"/>
          <a:ext cx="0" cy="0"/>
          <a:chOff x="0" y="0"/>
          <a:chExt cx="0" cy="0"/>
        </a:xfrm>
      </p:grpSpPr>
      <p:sp>
        <p:nvSpPr>
          <p:cNvPr id="621" name="Google Shape;621;p30"/>
          <p:cNvSpPr/>
          <p:nvPr/>
        </p:nvSpPr>
        <p:spPr>
          <a:xfrm>
            <a:off x="-132700" y="532398"/>
            <a:ext cx="1117500" cy="1117500"/>
          </a:xfrm>
          <a:prstGeom prst="chord">
            <a:avLst>
              <a:gd fmla="val 13399399" name="adj1"/>
              <a:gd fmla="val 8184747"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820" y="665918"/>
            <a:ext cx="850500" cy="850500"/>
          </a:xfrm>
          <a:prstGeom prst="chord">
            <a:avLst>
              <a:gd fmla="val 11949430" name="adj1"/>
              <a:gd fmla="val 9637875" name="adj2"/>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txBox="1"/>
          <p:nvPr>
            <p:ph idx="1" type="body"/>
          </p:nvPr>
        </p:nvSpPr>
        <p:spPr>
          <a:xfrm>
            <a:off x="779100" y="946325"/>
            <a:ext cx="5134800" cy="35100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dk1"/>
              </a:buClr>
              <a:buSzPts val="3600"/>
              <a:buChar char="⊹"/>
              <a:defRPr sz="3600"/>
            </a:lvl1pPr>
            <a:lvl2pPr indent="-457200" lvl="1" marL="914400" rtl="0">
              <a:spcBef>
                <a:spcPts val="800"/>
              </a:spcBef>
              <a:spcAft>
                <a:spcPts val="0"/>
              </a:spcAft>
              <a:buClr>
                <a:schemeClr val="dk1"/>
              </a:buClr>
              <a:buSzPts val="3600"/>
              <a:buChar char="×"/>
              <a:defRPr sz="3600"/>
            </a:lvl2pPr>
            <a:lvl3pPr indent="-457200" lvl="2" marL="1371600" rtl="0">
              <a:spcBef>
                <a:spcPts val="800"/>
              </a:spcBef>
              <a:spcAft>
                <a:spcPts val="0"/>
              </a:spcAft>
              <a:buClr>
                <a:schemeClr val="dk1"/>
              </a:buClr>
              <a:buSzPts val="3600"/>
              <a:buChar char="⬩"/>
              <a:defRPr sz="3600"/>
            </a:lvl3pPr>
            <a:lvl4pPr indent="-457200" lvl="3" marL="1828800" rtl="0">
              <a:spcBef>
                <a:spcPts val="800"/>
              </a:spcBef>
              <a:spcAft>
                <a:spcPts val="0"/>
              </a:spcAft>
              <a:buSzPts val="3600"/>
              <a:buChar char="●"/>
              <a:defRPr sz="3600"/>
            </a:lvl4pPr>
            <a:lvl5pPr indent="-457200" lvl="4" marL="2286000" rtl="0">
              <a:spcBef>
                <a:spcPts val="800"/>
              </a:spcBef>
              <a:spcAft>
                <a:spcPts val="0"/>
              </a:spcAft>
              <a:buSzPts val="3600"/>
              <a:buChar char="○"/>
              <a:defRPr sz="3600"/>
            </a:lvl5pPr>
            <a:lvl6pPr indent="-457200" lvl="5" marL="2743200" rtl="0">
              <a:spcBef>
                <a:spcPts val="800"/>
              </a:spcBef>
              <a:spcAft>
                <a:spcPts val="0"/>
              </a:spcAft>
              <a:buSzPts val="3600"/>
              <a:buChar char="■"/>
              <a:defRPr sz="3600"/>
            </a:lvl6pPr>
            <a:lvl7pPr indent="-457200" lvl="6" marL="3200400" rtl="0">
              <a:spcBef>
                <a:spcPts val="800"/>
              </a:spcBef>
              <a:spcAft>
                <a:spcPts val="0"/>
              </a:spcAft>
              <a:buSzPts val="3600"/>
              <a:buChar char="●"/>
              <a:defRPr sz="3600"/>
            </a:lvl7pPr>
            <a:lvl8pPr indent="-457200" lvl="7" marL="3657600" rtl="0">
              <a:spcBef>
                <a:spcPts val="800"/>
              </a:spcBef>
              <a:spcAft>
                <a:spcPts val="0"/>
              </a:spcAft>
              <a:buSzPts val="3600"/>
              <a:buChar char="○"/>
              <a:defRPr sz="3600"/>
            </a:lvl8pPr>
            <a:lvl9pPr indent="-457200" lvl="8" marL="4114800" rtl="0">
              <a:spcBef>
                <a:spcPts val="800"/>
              </a:spcBef>
              <a:spcAft>
                <a:spcPts val="800"/>
              </a:spcAft>
              <a:buSzPts val="3600"/>
              <a:buChar char="■"/>
              <a:defRPr sz="3600"/>
            </a:lvl9pPr>
          </a:lstStyle>
          <a:p/>
        </p:txBody>
      </p:sp>
      <p:sp>
        <p:nvSpPr>
          <p:cNvPr id="624" name="Google Shape;624;p30"/>
          <p:cNvSpPr txBox="1"/>
          <p:nvPr/>
        </p:nvSpPr>
        <p:spPr>
          <a:xfrm>
            <a:off x="167203" y="854053"/>
            <a:ext cx="4989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accent1"/>
                </a:solidFill>
                <a:latin typeface="Encode Sans Semi Condensed"/>
                <a:ea typeface="Encode Sans Semi Condensed"/>
                <a:cs typeface="Encode Sans Semi Condensed"/>
                <a:sym typeface="Encode Sans Semi Condensed"/>
              </a:rPr>
              <a:t>“</a:t>
            </a:r>
            <a:endParaRPr b="1" sz="6000">
              <a:solidFill>
                <a:schemeClr val="accent1"/>
              </a:solidFill>
              <a:latin typeface="Encode Sans Semi Condensed"/>
              <a:ea typeface="Encode Sans Semi Condensed"/>
              <a:cs typeface="Encode Sans Semi Condensed"/>
              <a:sym typeface="Encode Sans Semi Condensed"/>
            </a:endParaRPr>
          </a:p>
        </p:txBody>
      </p:sp>
      <p:sp>
        <p:nvSpPr>
          <p:cNvPr id="625" name="Google Shape;625;p30"/>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626" name="Google Shape;626;p30"/>
          <p:cNvGrpSpPr/>
          <p:nvPr/>
        </p:nvGrpSpPr>
        <p:grpSpPr>
          <a:xfrm>
            <a:off x="6196930" y="-29"/>
            <a:ext cx="2985505" cy="4610466"/>
            <a:chOff x="6196930" y="-29"/>
            <a:chExt cx="2985505" cy="4610466"/>
          </a:xfrm>
        </p:grpSpPr>
        <p:grpSp>
          <p:nvGrpSpPr>
            <p:cNvPr id="627" name="Google Shape;627;p30"/>
            <p:cNvGrpSpPr/>
            <p:nvPr/>
          </p:nvGrpSpPr>
          <p:grpSpPr>
            <a:xfrm>
              <a:off x="7737776" y="-17"/>
              <a:ext cx="448629" cy="4610455"/>
              <a:chOff x="6798998" y="-1296139"/>
              <a:chExt cx="476555" cy="4897445"/>
            </a:xfrm>
          </p:grpSpPr>
          <p:sp>
            <p:nvSpPr>
              <p:cNvPr id="628" name="Google Shape;628;p30"/>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0"/>
              <p:cNvSpPr/>
              <p:nvPr/>
            </p:nvSpPr>
            <p:spPr>
              <a:xfrm>
                <a:off x="7026850" y="-1296139"/>
                <a:ext cx="17700" cy="42711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0"/>
            <p:cNvGrpSpPr/>
            <p:nvPr/>
          </p:nvGrpSpPr>
          <p:grpSpPr>
            <a:xfrm>
              <a:off x="8636876" y="46"/>
              <a:ext cx="382387" cy="1450044"/>
              <a:chOff x="5578966" y="2422197"/>
              <a:chExt cx="406190" cy="1540306"/>
            </a:xfrm>
          </p:grpSpPr>
          <p:sp>
            <p:nvSpPr>
              <p:cNvPr id="631" name="Google Shape;631;p30"/>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0"/>
              <p:cNvSpPr/>
              <p:nvPr/>
            </p:nvSpPr>
            <p:spPr>
              <a:xfrm>
                <a:off x="5774600" y="2422197"/>
                <a:ext cx="17700" cy="552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30"/>
            <p:cNvGrpSpPr/>
            <p:nvPr/>
          </p:nvGrpSpPr>
          <p:grpSpPr>
            <a:xfrm>
              <a:off x="8035385" y="23"/>
              <a:ext cx="439174" cy="2683136"/>
              <a:chOff x="6176324" y="940075"/>
              <a:chExt cx="466512" cy="2850155"/>
            </a:xfrm>
          </p:grpSpPr>
          <p:sp>
            <p:nvSpPr>
              <p:cNvPr id="634" name="Google Shape;634;p30"/>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30"/>
              <p:cNvSpPr/>
              <p:nvPr/>
            </p:nvSpPr>
            <p:spPr>
              <a:xfrm>
                <a:off x="6400713" y="940075"/>
                <a:ext cx="17700" cy="20349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0"/>
            <p:cNvGrpSpPr/>
            <p:nvPr/>
          </p:nvGrpSpPr>
          <p:grpSpPr>
            <a:xfrm>
              <a:off x="6363022" y="42"/>
              <a:ext cx="160482" cy="1242299"/>
              <a:chOff x="7576714" y="2009363"/>
              <a:chExt cx="170472" cy="1319629"/>
            </a:xfrm>
          </p:grpSpPr>
          <p:sp>
            <p:nvSpPr>
              <p:cNvPr id="637" name="Google Shape;637;p30"/>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0"/>
              <p:cNvSpPr/>
              <p:nvPr/>
            </p:nvSpPr>
            <p:spPr>
              <a:xfrm>
                <a:off x="7652975" y="2009363"/>
                <a:ext cx="17700" cy="9657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0"/>
            <p:cNvGrpSpPr/>
            <p:nvPr/>
          </p:nvGrpSpPr>
          <p:grpSpPr>
            <a:xfrm>
              <a:off x="6999976" y="11"/>
              <a:ext cx="271476" cy="3307837"/>
              <a:chOff x="7883572" y="308161"/>
              <a:chExt cx="288375" cy="3513742"/>
            </a:xfrm>
          </p:grpSpPr>
          <p:sp>
            <p:nvSpPr>
              <p:cNvPr id="640" name="Google Shape;640;p30"/>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0"/>
              <p:cNvSpPr/>
              <p:nvPr/>
            </p:nvSpPr>
            <p:spPr>
              <a:xfrm>
                <a:off x="8024899" y="308161"/>
                <a:ext cx="17700" cy="2667000"/>
              </a:xfrm>
              <a:prstGeom prst="rect">
                <a:avLst/>
              </a:prstGeom>
              <a:solidFill>
                <a:srgbClr val="001F6E">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30"/>
            <p:cNvGrpSpPr/>
            <p:nvPr/>
          </p:nvGrpSpPr>
          <p:grpSpPr>
            <a:xfrm>
              <a:off x="6827964" y="636458"/>
              <a:ext cx="230791" cy="243118"/>
              <a:chOff x="3770248" y="2527300"/>
              <a:chExt cx="180404" cy="190055"/>
            </a:xfrm>
          </p:grpSpPr>
          <p:sp>
            <p:nvSpPr>
              <p:cNvPr id="643" name="Google Shape;643;p3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3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3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7" name="Google Shape;647;p30"/>
            <p:cNvGrpSpPr/>
            <p:nvPr/>
          </p:nvGrpSpPr>
          <p:grpSpPr>
            <a:xfrm>
              <a:off x="8763367" y="2641902"/>
              <a:ext cx="230809" cy="243156"/>
              <a:chOff x="3770248" y="2527300"/>
              <a:chExt cx="180404" cy="190055"/>
            </a:xfrm>
          </p:grpSpPr>
          <p:sp>
            <p:nvSpPr>
              <p:cNvPr id="648" name="Google Shape;648;p3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3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3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2" name="Google Shape;652;p30"/>
            <p:cNvGrpSpPr/>
            <p:nvPr/>
          </p:nvGrpSpPr>
          <p:grpSpPr>
            <a:xfrm rot="5400000">
              <a:off x="8655427" y="4253521"/>
              <a:ext cx="201871" cy="231166"/>
              <a:chOff x="3462796" y="2555878"/>
              <a:chExt cx="157798" cy="180711"/>
            </a:xfrm>
          </p:grpSpPr>
          <p:sp>
            <p:nvSpPr>
              <p:cNvPr id="653" name="Google Shape;653;p30"/>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0"/>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0"/>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0"/>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30"/>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30"/>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9" name="Google Shape;659;p30"/>
            <p:cNvGrpSpPr/>
            <p:nvPr/>
          </p:nvGrpSpPr>
          <p:grpSpPr>
            <a:xfrm rot="-2700000">
              <a:off x="7375305" y="1863439"/>
              <a:ext cx="169840" cy="178926"/>
              <a:chOff x="3770248" y="2527300"/>
              <a:chExt cx="180404" cy="190055"/>
            </a:xfrm>
          </p:grpSpPr>
          <p:sp>
            <p:nvSpPr>
              <p:cNvPr id="660" name="Google Shape;660;p30"/>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0"/>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0"/>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30"/>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4" name="Google Shape;664;p30"/>
            <p:cNvGrpSpPr/>
            <p:nvPr/>
          </p:nvGrpSpPr>
          <p:grpSpPr>
            <a:xfrm>
              <a:off x="6800134" y="23"/>
              <a:ext cx="985363" cy="1665685"/>
              <a:chOff x="2484475" y="1329455"/>
              <a:chExt cx="1046700" cy="1769370"/>
            </a:xfrm>
          </p:grpSpPr>
          <p:sp>
            <p:nvSpPr>
              <p:cNvPr id="665" name="Google Shape;665;p30"/>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0"/>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 name="Google Shape;667;p30"/>
              <p:cNvGrpSpPr/>
              <p:nvPr/>
            </p:nvGrpSpPr>
            <p:grpSpPr>
              <a:xfrm>
                <a:off x="2769703" y="1329455"/>
                <a:ext cx="510180" cy="1483501"/>
                <a:chOff x="1818382" y="2433081"/>
                <a:chExt cx="466728" cy="1357150"/>
              </a:xfrm>
            </p:grpSpPr>
            <p:grpSp>
              <p:nvGrpSpPr>
                <p:cNvPr id="668" name="Google Shape;668;p30"/>
                <p:cNvGrpSpPr/>
                <p:nvPr/>
              </p:nvGrpSpPr>
              <p:grpSpPr>
                <a:xfrm>
                  <a:off x="1818382" y="2971595"/>
                  <a:ext cx="466728" cy="818636"/>
                  <a:chOff x="1818382" y="2942618"/>
                  <a:chExt cx="466728" cy="818636"/>
                </a:xfrm>
              </p:grpSpPr>
              <p:sp>
                <p:nvSpPr>
                  <p:cNvPr id="669" name="Google Shape;669;p30"/>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30"/>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30"/>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72" name="Google Shape;672;p30"/>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30"/>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674" name="Google Shape;674;p30"/>
            <p:cNvGrpSpPr/>
            <p:nvPr/>
          </p:nvGrpSpPr>
          <p:grpSpPr>
            <a:xfrm>
              <a:off x="8330194" y="-10"/>
              <a:ext cx="852241" cy="2641273"/>
              <a:chOff x="3961868" y="-891976"/>
              <a:chExt cx="905291" cy="2805686"/>
            </a:xfrm>
          </p:grpSpPr>
          <p:grpSp>
            <p:nvGrpSpPr>
              <p:cNvPr id="675" name="Google Shape;675;p30"/>
              <p:cNvGrpSpPr/>
              <p:nvPr/>
            </p:nvGrpSpPr>
            <p:grpSpPr>
              <a:xfrm>
                <a:off x="3961868" y="1008419"/>
                <a:ext cx="905291" cy="905291"/>
                <a:chOff x="764100" y="3623300"/>
                <a:chExt cx="1046700" cy="1046700"/>
              </a:xfrm>
            </p:grpSpPr>
            <p:sp>
              <p:nvSpPr>
                <p:cNvPr id="676" name="Google Shape;676;p30"/>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0"/>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0"/>
              <p:cNvGrpSpPr/>
              <p:nvPr/>
            </p:nvGrpSpPr>
            <p:grpSpPr>
              <a:xfrm>
                <a:off x="4155315" y="-891976"/>
                <a:ext cx="522826" cy="2613070"/>
                <a:chOff x="2447534" y="1219291"/>
                <a:chExt cx="478297" cy="2390513"/>
              </a:xfrm>
            </p:grpSpPr>
            <p:grpSp>
              <p:nvGrpSpPr>
                <p:cNvPr id="679" name="Google Shape;679;p30"/>
                <p:cNvGrpSpPr/>
                <p:nvPr/>
              </p:nvGrpSpPr>
              <p:grpSpPr>
                <a:xfrm>
                  <a:off x="2447534" y="1219291"/>
                  <a:ext cx="478297" cy="2390513"/>
                  <a:chOff x="2447534" y="1219291"/>
                  <a:chExt cx="478297" cy="2390513"/>
                </a:xfrm>
              </p:grpSpPr>
              <p:grpSp>
                <p:nvGrpSpPr>
                  <p:cNvPr id="680" name="Google Shape;680;p30"/>
                  <p:cNvGrpSpPr/>
                  <p:nvPr/>
                </p:nvGrpSpPr>
                <p:grpSpPr>
                  <a:xfrm>
                    <a:off x="2447534" y="2971595"/>
                    <a:ext cx="478297" cy="638209"/>
                    <a:chOff x="2447534" y="3081786"/>
                    <a:chExt cx="478297" cy="638209"/>
                  </a:xfrm>
                </p:grpSpPr>
                <p:sp>
                  <p:nvSpPr>
                    <p:cNvPr id="681" name="Google Shape;681;p30"/>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0"/>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0"/>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4" name="Google Shape;684;p30"/>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30"/>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686" name="Google Shape;686;p30"/>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687" name="Google Shape;687;p30"/>
            <p:cNvGrpSpPr/>
            <p:nvPr/>
          </p:nvGrpSpPr>
          <p:grpSpPr>
            <a:xfrm>
              <a:off x="7811773" y="-2"/>
              <a:ext cx="492189" cy="1837864"/>
              <a:chOff x="5194218" y="-536312"/>
              <a:chExt cx="522827" cy="1952267"/>
            </a:xfrm>
          </p:grpSpPr>
          <p:grpSp>
            <p:nvGrpSpPr>
              <p:cNvPr id="688" name="Google Shape;688;p30"/>
              <p:cNvGrpSpPr/>
              <p:nvPr/>
            </p:nvGrpSpPr>
            <p:grpSpPr>
              <a:xfrm>
                <a:off x="5194218" y="893129"/>
                <a:ext cx="522827" cy="522827"/>
                <a:chOff x="764100" y="3623300"/>
                <a:chExt cx="1046700" cy="1046700"/>
              </a:xfrm>
            </p:grpSpPr>
            <p:sp>
              <p:nvSpPr>
                <p:cNvPr id="689" name="Google Shape;689;p30"/>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0"/>
              <p:cNvGrpSpPr/>
              <p:nvPr/>
            </p:nvGrpSpPr>
            <p:grpSpPr>
              <a:xfrm>
                <a:off x="5371921" y="-536312"/>
                <a:ext cx="182209" cy="1814066"/>
                <a:chOff x="3305183" y="1663032"/>
                <a:chExt cx="166690" cy="1659561"/>
              </a:xfrm>
            </p:grpSpPr>
            <p:grpSp>
              <p:nvGrpSpPr>
                <p:cNvPr id="692" name="Google Shape;692;p30"/>
                <p:cNvGrpSpPr/>
                <p:nvPr/>
              </p:nvGrpSpPr>
              <p:grpSpPr>
                <a:xfrm>
                  <a:off x="3305183" y="1663032"/>
                  <a:ext cx="166690" cy="1659561"/>
                  <a:chOff x="3305183" y="1663032"/>
                  <a:chExt cx="166690" cy="1659561"/>
                </a:xfrm>
              </p:grpSpPr>
              <p:grpSp>
                <p:nvGrpSpPr>
                  <p:cNvPr id="693" name="Google Shape;693;p30"/>
                  <p:cNvGrpSpPr/>
                  <p:nvPr/>
                </p:nvGrpSpPr>
                <p:grpSpPr>
                  <a:xfrm>
                    <a:off x="3305183" y="2971595"/>
                    <a:ext cx="166690" cy="350998"/>
                    <a:chOff x="3305183" y="3146560"/>
                    <a:chExt cx="166690" cy="350998"/>
                  </a:xfrm>
                </p:grpSpPr>
                <p:sp>
                  <p:nvSpPr>
                    <p:cNvPr id="694" name="Google Shape;694;p30"/>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0"/>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0"/>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7" name="Google Shape;697;p30"/>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0"/>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699" name="Google Shape;699;p30"/>
            <p:cNvGrpSpPr/>
            <p:nvPr/>
          </p:nvGrpSpPr>
          <p:grpSpPr>
            <a:xfrm>
              <a:off x="8018879" y="-29"/>
              <a:ext cx="810166" cy="4470272"/>
              <a:chOff x="7824797" y="-1724181"/>
              <a:chExt cx="860597" cy="4748536"/>
            </a:xfrm>
          </p:grpSpPr>
          <p:grpSp>
            <p:nvGrpSpPr>
              <p:cNvPr id="700" name="Google Shape;700;p30"/>
              <p:cNvGrpSpPr/>
              <p:nvPr/>
            </p:nvGrpSpPr>
            <p:grpSpPr>
              <a:xfrm>
                <a:off x="7824797" y="1891931"/>
                <a:ext cx="860597" cy="1132425"/>
                <a:chOff x="764100" y="3623300"/>
                <a:chExt cx="1046700" cy="1046700"/>
              </a:xfrm>
            </p:grpSpPr>
            <p:sp>
              <p:nvSpPr>
                <p:cNvPr id="701" name="Google Shape;701;p30"/>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0"/>
              <p:cNvGrpSpPr/>
              <p:nvPr/>
            </p:nvGrpSpPr>
            <p:grpSpPr>
              <a:xfrm>
                <a:off x="8100547" y="-1724181"/>
                <a:ext cx="300376" cy="4529867"/>
                <a:chOff x="3792712" y="-322375"/>
                <a:chExt cx="274793" cy="4144055"/>
              </a:xfrm>
            </p:grpSpPr>
            <p:grpSp>
              <p:nvGrpSpPr>
                <p:cNvPr id="704" name="Google Shape;704;p30"/>
                <p:cNvGrpSpPr/>
                <p:nvPr/>
              </p:nvGrpSpPr>
              <p:grpSpPr>
                <a:xfrm>
                  <a:off x="3792712" y="-322375"/>
                  <a:ext cx="274793" cy="4144055"/>
                  <a:chOff x="3792712" y="-322375"/>
                  <a:chExt cx="274793" cy="4144055"/>
                </a:xfrm>
              </p:grpSpPr>
              <p:grpSp>
                <p:nvGrpSpPr>
                  <p:cNvPr id="705" name="Google Shape;705;p30"/>
                  <p:cNvGrpSpPr/>
                  <p:nvPr/>
                </p:nvGrpSpPr>
                <p:grpSpPr>
                  <a:xfrm>
                    <a:off x="3792712" y="2971595"/>
                    <a:ext cx="274793" cy="850085"/>
                    <a:chOff x="3792712" y="2879468"/>
                    <a:chExt cx="274793" cy="850085"/>
                  </a:xfrm>
                </p:grpSpPr>
                <p:sp>
                  <p:nvSpPr>
                    <p:cNvPr id="706" name="Google Shape;706;p30"/>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30"/>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30"/>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9" name="Google Shape;709;p30"/>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0"/>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711" name="Google Shape;711;p30"/>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712" name="Google Shape;712;p30"/>
            <p:cNvGrpSpPr/>
            <p:nvPr/>
          </p:nvGrpSpPr>
          <p:grpSpPr>
            <a:xfrm>
              <a:off x="7184797" y="-17"/>
              <a:ext cx="985363" cy="3905971"/>
              <a:chOff x="1192601" y="-1724180"/>
              <a:chExt cx="1046700" cy="4149108"/>
            </a:xfrm>
          </p:grpSpPr>
          <p:grpSp>
            <p:nvGrpSpPr>
              <p:cNvPr id="713" name="Google Shape;713;p30"/>
              <p:cNvGrpSpPr/>
              <p:nvPr/>
            </p:nvGrpSpPr>
            <p:grpSpPr>
              <a:xfrm>
                <a:off x="1192601" y="1378228"/>
                <a:ext cx="1046700" cy="1046700"/>
                <a:chOff x="764100" y="3623300"/>
                <a:chExt cx="1046700" cy="1046700"/>
              </a:xfrm>
            </p:grpSpPr>
            <p:sp>
              <p:nvSpPr>
                <p:cNvPr id="714" name="Google Shape;714;p30"/>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30"/>
              <p:cNvGrpSpPr/>
              <p:nvPr/>
            </p:nvGrpSpPr>
            <p:grpSpPr>
              <a:xfrm>
                <a:off x="1417979" y="-1724180"/>
                <a:ext cx="580390" cy="3855366"/>
                <a:chOff x="522260" y="372820"/>
                <a:chExt cx="530958" cy="3527002"/>
              </a:xfrm>
            </p:grpSpPr>
            <p:grpSp>
              <p:nvGrpSpPr>
                <p:cNvPr id="717" name="Google Shape;717;p30"/>
                <p:cNvGrpSpPr/>
                <p:nvPr/>
              </p:nvGrpSpPr>
              <p:grpSpPr>
                <a:xfrm>
                  <a:off x="522260" y="372820"/>
                  <a:ext cx="530958" cy="3527002"/>
                  <a:chOff x="522260" y="372820"/>
                  <a:chExt cx="530958" cy="3527002"/>
                </a:xfrm>
              </p:grpSpPr>
              <p:grpSp>
                <p:nvGrpSpPr>
                  <p:cNvPr id="718" name="Google Shape;718;p30"/>
                  <p:cNvGrpSpPr/>
                  <p:nvPr/>
                </p:nvGrpSpPr>
                <p:grpSpPr>
                  <a:xfrm>
                    <a:off x="522260" y="2971595"/>
                    <a:ext cx="530958" cy="928227"/>
                    <a:chOff x="522260" y="2971595"/>
                    <a:chExt cx="530958" cy="928227"/>
                  </a:xfrm>
                </p:grpSpPr>
                <p:sp>
                  <p:nvSpPr>
                    <p:cNvPr id="719" name="Google Shape;719;p30"/>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30"/>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30"/>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30"/>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23" name="Google Shape;723;p30"/>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30"/>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725" name="Google Shape;725;p30"/>
            <p:cNvGrpSpPr/>
            <p:nvPr/>
          </p:nvGrpSpPr>
          <p:grpSpPr>
            <a:xfrm>
              <a:off x="6196930" y="7"/>
              <a:ext cx="985363" cy="2629685"/>
              <a:chOff x="6010934" y="1"/>
              <a:chExt cx="1046700" cy="2793377"/>
            </a:xfrm>
          </p:grpSpPr>
          <p:grpSp>
            <p:nvGrpSpPr>
              <p:cNvPr id="726" name="Google Shape;726;p30"/>
              <p:cNvGrpSpPr/>
              <p:nvPr/>
            </p:nvGrpSpPr>
            <p:grpSpPr>
              <a:xfrm>
                <a:off x="6010934" y="1746678"/>
                <a:ext cx="1046700" cy="1046700"/>
                <a:chOff x="764100" y="3623300"/>
                <a:chExt cx="1046700" cy="1046700"/>
              </a:xfrm>
            </p:grpSpPr>
            <p:sp>
              <p:nvSpPr>
                <p:cNvPr id="727" name="Google Shape;727;p30"/>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0"/>
              <p:cNvGrpSpPr/>
              <p:nvPr/>
            </p:nvGrpSpPr>
            <p:grpSpPr>
              <a:xfrm>
                <a:off x="6308747" y="1"/>
                <a:ext cx="441786" cy="2571886"/>
                <a:chOff x="1121941" y="1609666"/>
                <a:chExt cx="404159" cy="2352837"/>
              </a:xfrm>
            </p:grpSpPr>
            <p:grpSp>
              <p:nvGrpSpPr>
                <p:cNvPr id="730" name="Google Shape;730;p30"/>
                <p:cNvGrpSpPr/>
                <p:nvPr/>
              </p:nvGrpSpPr>
              <p:grpSpPr>
                <a:xfrm>
                  <a:off x="1121941" y="1609666"/>
                  <a:ext cx="404159" cy="2352837"/>
                  <a:chOff x="1121941" y="1609666"/>
                  <a:chExt cx="404159" cy="2352837"/>
                </a:xfrm>
              </p:grpSpPr>
              <p:grpSp>
                <p:nvGrpSpPr>
                  <p:cNvPr id="731" name="Google Shape;731;p30"/>
                  <p:cNvGrpSpPr/>
                  <p:nvPr/>
                </p:nvGrpSpPr>
                <p:grpSpPr>
                  <a:xfrm>
                    <a:off x="1121941" y="2971595"/>
                    <a:ext cx="404159" cy="990908"/>
                    <a:chOff x="1121941" y="2969319"/>
                    <a:chExt cx="404159" cy="990908"/>
                  </a:xfrm>
                </p:grpSpPr>
                <p:sp>
                  <p:nvSpPr>
                    <p:cNvPr id="732" name="Google Shape;732;p30"/>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30"/>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30"/>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30"/>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6" name="Google Shape;736;p30"/>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30"/>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738" name="Google Shape;738;p30"/>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739" name="Google Shape;739;p30"/>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740" name="Google Shape;740;p30"/>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741" name="Google Shape;741;p30"/>
            <p:cNvGrpSpPr/>
            <p:nvPr/>
          </p:nvGrpSpPr>
          <p:grpSpPr>
            <a:xfrm>
              <a:off x="7192739" y="3730341"/>
              <a:ext cx="148551" cy="170121"/>
              <a:chOff x="3462796" y="2555878"/>
              <a:chExt cx="157798" cy="180711"/>
            </a:xfrm>
          </p:grpSpPr>
          <p:sp>
            <p:nvSpPr>
              <p:cNvPr id="742" name="Google Shape;742;p30"/>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30"/>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0"/>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0"/>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0"/>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30"/>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8" name="Shape 748"/>
        <p:cNvGrpSpPr/>
        <p:nvPr/>
      </p:nvGrpSpPr>
      <p:grpSpPr>
        <a:xfrm>
          <a:off x="0" y="0"/>
          <a:ext cx="0" cy="0"/>
          <a:chOff x="0" y="0"/>
          <a:chExt cx="0" cy="0"/>
        </a:xfrm>
      </p:grpSpPr>
      <p:sp>
        <p:nvSpPr>
          <p:cNvPr id="749" name="Google Shape;749;p31"/>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50" name="Google Shape;750;p31"/>
          <p:cNvSpPr txBox="1"/>
          <p:nvPr>
            <p:ph idx="1" type="body"/>
          </p:nvPr>
        </p:nvSpPr>
        <p:spPr>
          <a:xfrm>
            <a:off x="702900" y="1430148"/>
            <a:ext cx="56601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751" name="Google Shape;751;p31"/>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752" name="Google Shape;752;p31"/>
          <p:cNvGrpSpPr/>
          <p:nvPr/>
        </p:nvGrpSpPr>
        <p:grpSpPr>
          <a:xfrm>
            <a:off x="6196930" y="-29"/>
            <a:ext cx="2985505" cy="4610466"/>
            <a:chOff x="6196930" y="-29"/>
            <a:chExt cx="2985505" cy="4610466"/>
          </a:xfrm>
        </p:grpSpPr>
        <p:grpSp>
          <p:nvGrpSpPr>
            <p:cNvPr id="753" name="Google Shape;753;p31"/>
            <p:cNvGrpSpPr/>
            <p:nvPr/>
          </p:nvGrpSpPr>
          <p:grpSpPr>
            <a:xfrm>
              <a:off x="7737776" y="-17"/>
              <a:ext cx="448629" cy="4610455"/>
              <a:chOff x="6798998" y="-1296139"/>
              <a:chExt cx="476555" cy="4897445"/>
            </a:xfrm>
          </p:grpSpPr>
          <p:sp>
            <p:nvSpPr>
              <p:cNvPr id="754" name="Google Shape;754;p31"/>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1"/>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1"/>
            <p:cNvGrpSpPr/>
            <p:nvPr/>
          </p:nvGrpSpPr>
          <p:grpSpPr>
            <a:xfrm>
              <a:off x="8636876" y="46"/>
              <a:ext cx="382387" cy="1450044"/>
              <a:chOff x="5578966" y="2422197"/>
              <a:chExt cx="406190" cy="1540306"/>
            </a:xfrm>
          </p:grpSpPr>
          <p:sp>
            <p:nvSpPr>
              <p:cNvPr id="757" name="Google Shape;757;p31"/>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1"/>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31"/>
            <p:cNvGrpSpPr/>
            <p:nvPr/>
          </p:nvGrpSpPr>
          <p:grpSpPr>
            <a:xfrm>
              <a:off x="8035385" y="23"/>
              <a:ext cx="439174" cy="2683136"/>
              <a:chOff x="6176324" y="940075"/>
              <a:chExt cx="466512" cy="2850155"/>
            </a:xfrm>
          </p:grpSpPr>
          <p:sp>
            <p:nvSpPr>
              <p:cNvPr id="760" name="Google Shape;760;p31"/>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31"/>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31"/>
            <p:cNvGrpSpPr/>
            <p:nvPr/>
          </p:nvGrpSpPr>
          <p:grpSpPr>
            <a:xfrm>
              <a:off x="6363022" y="42"/>
              <a:ext cx="160482" cy="1242299"/>
              <a:chOff x="7576714" y="2009363"/>
              <a:chExt cx="170472" cy="1319629"/>
            </a:xfrm>
          </p:grpSpPr>
          <p:sp>
            <p:nvSpPr>
              <p:cNvPr id="763" name="Google Shape;763;p31"/>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31"/>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31"/>
            <p:cNvGrpSpPr/>
            <p:nvPr/>
          </p:nvGrpSpPr>
          <p:grpSpPr>
            <a:xfrm>
              <a:off x="6999976" y="11"/>
              <a:ext cx="271476" cy="3307837"/>
              <a:chOff x="7883572" y="308161"/>
              <a:chExt cx="288375" cy="3513742"/>
            </a:xfrm>
          </p:grpSpPr>
          <p:sp>
            <p:nvSpPr>
              <p:cNvPr id="766" name="Google Shape;766;p31"/>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31"/>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31"/>
            <p:cNvGrpSpPr/>
            <p:nvPr/>
          </p:nvGrpSpPr>
          <p:grpSpPr>
            <a:xfrm>
              <a:off x="6827964" y="636458"/>
              <a:ext cx="230791" cy="243118"/>
              <a:chOff x="3770248" y="2527300"/>
              <a:chExt cx="180404" cy="190055"/>
            </a:xfrm>
          </p:grpSpPr>
          <p:sp>
            <p:nvSpPr>
              <p:cNvPr id="769" name="Google Shape;769;p3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3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3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3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3" name="Google Shape;773;p31"/>
            <p:cNvGrpSpPr/>
            <p:nvPr/>
          </p:nvGrpSpPr>
          <p:grpSpPr>
            <a:xfrm>
              <a:off x="8763367" y="2641902"/>
              <a:ext cx="230809" cy="243156"/>
              <a:chOff x="3770248" y="2527300"/>
              <a:chExt cx="180404" cy="190055"/>
            </a:xfrm>
          </p:grpSpPr>
          <p:sp>
            <p:nvSpPr>
              <p:cNvPr id="774" name="Google Shape;774;p3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3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3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3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8" name="Google Shape;778;p31"/>
            <p:cNvGrpSpPr/>
            <p:nvPr/>
          </p:nvGrpSpPr>
          <p:grpSpPr>
            <a:xfrm rot="5400000">
              <a:off x="8655427" y="4253521"/>
              <a:ext cx="201871" cy="231166"/>
              <a:chOff x="3462796" y="2555878"/>
              <a:chExt cx="157798" cy="180711"/>
            </a:xfrm>
          </p:grpSpPr>
          <p:sp>
            <p:nvSpPr>
              <p:cNvPr id="779" name="Google Shape;779;p3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3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3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3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3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5" name="Google Shape;785;p31"/>
            <p:cNvGrpSpPr/>
            <p:nvPr/>
          </p:nvGrpSpPr>
          <p:grpSpPr>
            <a:xfrm rot="-2700000">
              <a:off x="7375305" y="1863439"/>
              <a:ext cx="169840" cy="178926"/>
              <a:chOff x="3770248" y="2527300"/>
              <a:chExt cx="180404" cy="190055"/>
            </a:xfrm>
          </p:grpSpPr>
          <p:sp>
            <p:nvSpPr>
              <p:cNvPr id="786" name="Google Shape;786;p31"/>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1"/>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31"/>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31"/>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0" name="Google Shape;790;p31"/>
            <p:cNvGrpSpPr/>
            <p:nvPr/>
          </p:nvGrpSpPr>
          <p:grpSpPr>
            <a:xfrm>
              <a:off x="6800134" y="23"/>
              <a:ext cx="985363" cy="1665685"/>
              <a:chOff x="2484475" y="1329455"/>
              <a:chExt cx="1046700" cy="1769370"/>
            </a:xfrm>
          </p:grpSpPr>
          <p:sp>
            <p:nvSpPr>
              <p:cNvPr id="791" name="Google Shape;791;p31"/>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31"/>
              <p:cNvGrpSpPr/>
              <p:nvPr/>
            </p:nvGrpSpPr>
            <p:grpSpPr>
              <a:xfrm>
                <a:off x="2769703" y="1329455"/>
                <a:ext cx="510180" cy="1483501"/>
                <a:chOff x="1818382" y="2433081"/>
                <a:chExt cx="466728" cy="1357150"/>
              </a:xfrm>
            </p:grpSpPr>
            <p:grpSp>
              <p:nvGrpSpPr>
                <p:cNvPr id="794" name="Google Shape;794;p31"/>
                <p:cNvGrpSpPr/>
                <p:nvPr/>
              </p:nvGrpSpPr>
              <p:grpSpPr>
                <a:xfrm>
                  <a:off x="1818382" y="2971595"/>
                  <a:ext cx="466728" cy="818636"/>
                  <a:chOff x="1818382" y="2942618"/>
                  <a:chExt cx="466728" cy="818636"/>
                </a:xfrm>
              </p:grpSpPr>
              <p:sp>
                <p:nvSpPr>
                  <p:cNvPr id="795" name="Google Shape;795;p31"/>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31"/>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1"/>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98" name="Google Shape;798;p31"/>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1"/>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800" name="Google Shape;800;p31"/>
            <p:cNvGrpSpPr/>
            <p:nvPr/>
          </p:nvGrpSpPr>
          <p:grpSpPr>
            <a:xfrm>
              <a:off x="8330194" y="-10"/>
              <a:ext cx="852241" cy="2641273"/>
              <a:chOff x="3961868" y="-891976"/>
              <a:chExt cx="905291" cy="2805686"/>
            </a:xfrm>
          </p:grpSpPr>
          <p:grpSp>
            <p:nvGrpSpPr>
              <p:cNvPr id="801" name="Google Shape;801;p31"/>
              <p:cNvGrpSpPr/>
              <p:nvPr/>
            </p:nvGrpSpPr>
            <p:grpSpPr>
              <a:xfrm>
                <a:off x="3961868" y="1008419"/>
                <a:ext cx="905291" cy="905291"/>
                <a:chOff x="764100" y="3623300"/>
                <a:chExt cx="1046700" cy="1046700"/>
              </a:xfrm>
            </p:grpSpPr>
            <p:sp>
              <p:nvSpPr>
                <p:cNvPr id="802" name="Google Shape;802;p31"/>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31"/>
              <p:cNvGrpSpPr/>
              <p:nvPr/>
            </p:nvGrpSpPr>
            <p:grpSpPr>
              <a:xfrm>
                <a:off x="4155315" y="-891976"/>
                <a:ext cx="522826" cy="2613070"/>
                <a:chOff x="2447534" y="1219291"/>
                <a:chExt cx="478297" cy="2390513"/>
              </a:xfrm>
            </p:grpSpPr>
            <p:grpSp>
              <p:nvGrpSpPr>
                <p:cNvPr id="805" name="Google Shape;805;p31"/>
                <p:cNvGrpSpPr/>
                <p:nvPr/>
              </p:nvGrpSpPr>
              <p:grpSpPr>
                <a:xfrm>
                  <a:off x="2447534" y="1219291"/>
                  <a:ext cx="478297" cy="2390513"/>
                  <a:chOff x="2447534" y="1219291"/>
                  <a:chExt cx="478297" cy="2390513"/>
                </a:xfrm>
              </p:grpSpPr>
              <p:grpSp>
                <p:nvGrpSpPr>
                  <p:cNvPr id="806" name="Google Shape;806;p31"/>
                  <p:cNvGrpSpPr/>
                  <p:nvPr/>
                </p:nvGrpSpPr>
                <p:grpSpPr>
                  <a:xfrm>
                    <a:off x="2447534" y="2971595"/>
                    <a:ext cx="478297" cy="638209"/>
                    <a:chOff x="2447534" y="3081786"/>
                    <a:chExt cx="478297" cy="638209"/>
                  </a:xfrm>
                </p:grpSpPr>
                <p:sp>
                  <p:nvSpPr>
                    <p:cNvPr id="807" name="Google Shape;807;p31"/>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1"/>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31"/>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10" name="Google Shape;810;p31"/>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31"/>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812" name="Google Shape;812;p31"/>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813" name="Google Shape;813;p31"/>
            <p:cNvGrpSpPr/>
            <p:nvPr/>
          </p:nvGrpSpPr>
          <p:grpSpPr>
            <a:xfrm>
              <a:off x="7811773" y="-2"/>
              <a:ext cx="492189" cy="1837864"/>
              <a:chOff x="5194218" y="-536312"/>
              <a:chExt cx="522827" cy="1952267"/>
            </a:xfrm>
          </p:grpSpPr>
          <p:grpSp>
            <p:nvGrpSpPr>
              <p:cNvPr id="814" name="Google Shape;814;p31"/>
              <p:cNvGrpSpPr/>
              <p:nvPr/>
            </p:nvGrpSpPr>
            <p:grpSpPr>
              <a:xfrm>
                <a:off x="5194218" y="893129"/>
                <a:ext cx="522827" cy="522827"/>
                <a:chOff x="764100" y="3623300"/>
                <a:chExt cx="1046700" cy="1046700"/>
              </a:xfrm>
            </p:grpSpPr>
            <p:sp>
              <p:nvSpPr>
                <p:cNvPr id="815" name="Google Shape;815;p31"/>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31"/>
              <p:cNvGrpSpPr/>
              <p:nvPr/>
            </p:nvGrpSpPr>
            <p:grpSpPr>
              <a:xfrm>
                <a:off x="5371921" y="-536312"/>
                <a:ext cx="182209" cy="1814066"/>
                <a:chOff x="3305183" y="1663032"/>
                <a:chExt cx="166690" cy="1659561"/>
              </a:xfrm>
            </p:grpSpPr>
            <p:grpSp>
              <p:nvGrpSpPr>
                <p:cNvPr id="818" name="Google Shape;818;p31"/>
                <p:cNvGrpSpPr/>
                <p:nvPr/>
              </p:nvGrpSpPr>
              <p:grpSpPr>
                <a:xfrm>
                  <a:off x="3305183" y="1663032"/>
                  <a:ext cx="166690" cy="1659561"/>
                  <a:chOff x="3305183" y="1663032"/>
                  <a:chExt cx="166690" cy="1659561"/>
                </a:xfrm>
              </p:grpSpPr>
              <p:grpSp>
                <p:nvGrpSpPr>
                  <p:cNvPr id="819" name="Google Shape;819;p31"/>
                  <p:cNvGrpSpPr/>
                  <p:nvPr/>
                </p:nvGrpSpPr>
                <p:grpSpPr>
                  <a:xfrm>
                    <a:off x="3305183" y="2971595"/>
                    <a:ext cx="166690" cy="350998"/>
                    <a:chOff x="3305183" y="3146560"/>
                    <a:chExt cx="166690" cy="350998"/>
                  </a:xfrm>
                </p:grpSpPr>
                <p:sp>
                  <p:nvSpPr>
                    <p:cNvPr id="820" name="Google Shape;820;p31"/>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1"/>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31"/>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3" name="Google Shape;823;p31"/>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31"/>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825" name="Google Shape;825;p31"/>
            <p:cNvGrpSpPr/>
            <p:nvPr/>
          </p:nvGrpSpPr>
          <p:grpSpPr>
            <a:xfrm>
              <a:off x="8018879" y="-29"/>
              <a:ext cx="810166" cy="4470272"/>
              <a:chOff x="7824797" y="-1724181"/>
              <a:chExt cx="860597" cy="4748536"/>
            </a:xfrm>
          </p:grpSpPr>
          <p:grpSp>
            <p:nvGrpSpPr>
              <p:cNvPr id="826" name="Google Shape;826;p31"/>
              <p:cNvGrpSpPr/>
              <p:nvPr/>
            </p:nvGrpSpPr>
            <p:grpSpPr>
              <a:xfrm>
                <a:off x="7824797" y="1891931"/>
                <a:ext cx="860597" cy="1132425"/>
                <a:chOff x="764100" y="3623300"/>
                <a:chExt cx="1046700" cy="1046700"/>
              </a:xfrm>
            </p:grpSpPr>
            <p:sp>
              <p:nvSpPr>
                <p:cNvPr id="827" name="Google Shape;827;p31"/>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31"/>
              <p:cNvGrpSpPr/>
              <p:nvPr/>
            </p:nvGrpSpPr>
            <p:grpSpPr>
              <a:xfrm>
                <a:off x="8100547" y="-1724181"/>
                <a:ext cx="300376" cy="4529867"/>
                <a:chOff x="3792712" y="-322375"/>
                <a:chExt cx="274793" cy="4144055"/>
              </a:xfrm>
            </p:grpSpPr>
            <p:grpSp>
              <p:nvGrpSpPr>
                <p:cNvPr id="830" name="Google Shape;830;p31"/>
                <p:cNvGrpSpPr/>
                <p:nvPr/>
              </p:nvGrpSpPr>
              <p:grpSpPr>
                <a:xfrm>
                  <a:off x="3792712" y="-322375"/>
                  <a:ext cx="274793" cy="4144055"/>
                  <a:chOff x="3792712" y="-322375"/>
                  <a:chExt cx="274793" cy="4144055"/>
                </a:xfrm>
              </p:grpSpPr>
              <p:grpSp>
                <p:nvGrpSpPr>
                  <p:cNvPr id="831" name="Google Shape;831;p31"/>
                  <p:cNvGrpSpPr/>
                  <p:nvPr/>
                </p:nvGrpSpPr>
                <p:grpSpPr>
                  <a:xfrm>
                    <a:off x="3792712" y="2971595"/>
                    <a:ext cx="274793" cy="850085"/>
                    <a:chOff x="3792712" y="2879468"/>
                    <a:chExt cx="274793" cy="850085"/>
                  </a:xfrm>
                </p:grpSpPr>
                <p:sp>
                  <p:nvSpPr>
                    <p:cNvPr id="832" name="Google Shape;832;p31"/>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31"/>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31"/>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35" name="Google Shape;835;p31"/>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31"/>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837" name="Google Shape;837;p31"/>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838" name="Google Shape;838;p31"/>
            <p:cNvGrpSpPr/>
            <p:nvPr/>
          </p:nvGrpSpPr>
          <p:grpSpPr>
            <a:xfrm>
              <a:off x="7184797" y="-17"/>
              <a:ext cx="985363" cy="3905971"/>
              <a:chOff x="1192601" y="-1724180"/>
              <a:chExt cx="1046700" cy="4149108"/>
            </a:xfrm>
          </p:grpSpPr>
          <p:grpSp>
            <p:nvGrpSpPr>
              <p:cNvPr id="839" name="Google Shape;839;p31"/>
              <p:cNvGrpSpPr/>
              <p:nvPr/>
            </p:nvGrpSpPr>
            <p:grpSpPr>
              <a:xfrm>
                <a:off x="1192601" y="1378228"/>
                <a:ext cx="1046700" cy="1046700"/>
                <a:chOff x="764100" y="3623300"/>
                <a:chExt cx="1046700" cy="1046700"/>
              </a:xfrm>
            </p:grpSpPr>
            <p:sp>
              <p:nvSpPr>
                <p:cNvPr id="840" name="Google Shape;840;p31"/>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1"/>
              <p:cNvGrpSpPr/>
              <p:nvPr/>
            </p:nvGrpSpPr>
            <p:grpSpPr>
              <a:xfrm>
                <a:off x="1417979" y="-1724180"/>
                <a:ext cx="580390" cy="3855366"/>
                <a:chOff x="522260" y="372820"/>
                <a:chExt cx="530958" cy="3527002"/>
              </a:xfrm>
            </p:grpSpPr>
            <p:grpSp>
              <p:nvGrpSpPr>
                <p:cNvPr id="843" name="Google Shape;843;p31"/>
                <p:cNvGrpSpPr/>
                <p:nvPr/>
              </p:nvGrpSpPr>
              <p:grpSpPr>
                <a:xfrm>
                  <a:off x="522260" y="372820"/>
                  <a:ext cx="530958" cy="3527002"/>
                  <a:chOff x="522260" y="372820"/>
                  <a:chExt cx="530958" cy="3527002"/>
                </a:xfrm>
              </p:grpSpPr>
              <p:grpSp>
                <p:nvGrpSpPr>
                  <p:cNvPr id="844" name="Google Shape;844;p31"/>
                  <p:cNvGrpSpPr/>
                  <p:nvPr/>
                </p:nvGrpSpPr>
                <p:grpSpPr>
                  <a:xfrm>
                    <a:off x="522260" y="2971595"/>
                    <a:ext cx="530958" cy="928227"/>
                    <a:chOff x="522260" y="2971595"/>
                    <a:chExt cx="530958" cy="928227"/>
                  </a:xfrm>
                </p:grpSpPr>
                <p:sp>
                  <p:nvSpPr>
                    <p:cNvPr id="845" name="Google Shape;845;p31"/>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31"/>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31"/>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31"/>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49" name="Google Shape;849;p31"/>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31"/>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851" name="Google Shape;851;p31"/>
            <p:cNvGrpSpPr/>
            <p:nvPr/>
          </p:nvGrpSpPr>
          <p:grpSpPr>
            <a:xfrm>
              <a:off x="6196930" y="7"/>
              <a:ext cx="985363" cy="2629685"/>
              <a:chOff x="6010934" y="1"/>
              <a:chExt cx="1046700" cy="2793377"/>
            </a:xfrm>
          </p:grpSpPr>
          <p:grpSp>
            <p:nvGrpSpPr>
              <p:cNvPr id="852" name="Google Shape;852;p31"/>
              <p:cNvGrpSpPr/>
              <p:nvPr/>
            </p:nvGrpSpPr>
            <p:grpSpPr>
              <a:xfrm>
                <a:off x="6010934" y="1746678"/>
                <a:ext cx="1046700" cy="1046700"/>
                <a:chOff x="764100" y="3623300"/>
                <a:chExt cx="1046700" cy="1046700"/>
              </a:xfrm>
            </p:grpSpPr>
            <p:sp>
              <p:nvSpPr>
                <p:cNvPr id="853" name="Google Shape;853;p31"/>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31"/>
              <p:cNvGrpSpPr/>
              <p:nvPr/>
            </p:nvGrpSpPr>
            <p:grpSpPr>
              <a:xfrm>
                <a:off x="6308747" y="1"/>
                <a:ext cx="441786" cy="2571886"/>
                <a:chOff x="1121941" y="1609666"/>
                <a:chExt cx="404159" cy="2352837"/>
              </a:xfrm>
            </p:grpSpPr>
            <p:grpSp>
              <p:nvGrpSpPr>
                <p:cNvPr id="856" name="Google Shape;856;p31"/>
                <p:cNvGrpSpPr/>
                <p:nvPr/>
              </p:nvGrpSpPr>
              <p:grpSpPr>
                <a:xfrm>
                  <a:off x="1121941" y="1609666"/>
                  <a:ext cx="404159" cy="2352837"/>
                  <a:chOff x="1121941" y="1609666"/>
                  <a:chExt cx="404159" cy="2352837"/>
                </a:xfrm>
              </p:grpSpPr>
              <p:grpSp>
                <p:nvGrpSpPr>
                  <p:cNvPr id="857" name="Google Shape;857;p31"/>
                  <p:cNvGrpSpPr/>
                  <p:nvPr/>
                </p:nvGrpSpPr>
                <p:grpSpPr>
                  <a:xfrm>
                    <a:off x="1121941" y="2971595"/>
                    <a:ext cx="404159" cy="990908"/>
                    <a:chOff x="1121941" y="2969319"/>
                    <a:chExt cx="404159" cy="990908"/>
                  </a:xfrm>
                </p:grpSpPr>
                <p:sp>
                  <p:nvSpPr>
                    <p:cNvPr id="858" name="Google Shape;858;p31"/>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31"/>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31"/>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31"/>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62" name="Google Shape;862;p31"/>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31"/>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864" name="Google Shape;864;p31"/>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865" name="Google Shape;865;p31"/>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866" name="Google Shape;866;p31"/>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867" name="Google Shape;867;p31"/>
            <p:cNvGrpSpPr/>
            <p:nvPr/>
          </p:nvGrpSpPr>
          <p:grpSpPr>
            <a:xfrm>
              <a:off x="7192739" y="3730341"/>
              <a:ext cx="148551" cy="170121"/>
              <a:chOff x="3462796" y="2555878"/>
              <a:chExt cx="157798" cy="180711"/>
            </a:xfrm>
          </p:grpSpPr>
          <p:sp>
            <p:nvSpPr>
              <p:cNvPr id="868" name="Google Shape;868;p3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3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3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3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4" name="Google Shape;874;p31"/>
          <p:cNvGrpSpPr/>
          <p:nvPr/>
        </p:nvGrpSpPr>
        <p:grpSpPr>
          <a:xfrm>
            <a:off x="278809" y="823842"/>
            <a:ext cx="288376" cy="330267"/>
            <a:chOff x="3462796" y="2555878"/>
            <a:chExt cx="157798" cy="180711"/>
          </a:xfrm>
        </p:grpSpPr>
        <p:sp>
          <p:nvSpPr>
            <p:cNvPr id="875" name="Google Shape;875;p31"/>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31"/>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31"/>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31"/>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31"/>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31"/>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81" name="Shape 881"/>
        <p:cNvGrpSpPr/>
        <p:nvPr/>
      </p:nvGrpSpPr>
      <p:grpSpPr>
        <a:xfrm>
          <a:off x="0" y="0"/>
          <a:ext cx="0" cy="0"/>
          <a:chOff x="0" y="0"/>
          <a:chExt cx="0" cy="0"/>
        </a:xfrm>
      </p:grpSpPr>
      <p:sp>
        <p:nvSpPr>
          <p:cNvPr id="882" name="Google Shape;882;p32"/>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83" name="Google Shape;883;p32"/>
          <p:cNvSpPr txBox="1"/>
          <p:nvPr>
            <p:ph idx="1" type="body"/>
          </p:nvPr>
        </p:nvSpPr>
        <p:spPr>
          <a:xfrm>
            <a:off x="702900" y="1430150"/>
            <a:ext cx="2644500" cy="3026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884" name="Google Shape;884;p32"/>
          <p:cNvSpPr txBox="1"/>
          <p:nvPr>
            <p:ph idx="2" type="body"/>
          </p:nvPr>
        </p:nvSpPr>
        <p:spPr>
          <a:xfrm>
            <a:off x="3718448" y="1430150"/>
            <a:ext cx="2644500" cy="3026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885" name="Google Shape;885;p32"/>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886" name="Google Shape;886;p32"/>
          <p:cNvGrpSpPr/>
          <p:nvPr/>
        </p:nvGrpSpPr>
        <p:grpSpPr>
          <a:xfrm>
            <a:off x="278809" y="823842"/>
            <a:ext cx="288376" cy="330267"/>
            <a:chOff x="3462796" y="2555878"/>
            <a:chExt cx="157798" cy="180711"/>
          </a:xfrm>
        </p:grpSpPr>
        <p:sp>
          <p:nvSpPr>
            <p:cNvPr id="887" name="Google Shape;887;p3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3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3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3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3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3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3" name="Google Shape;893;p32"/>
          <p:cNvGrpSpPr/>
          <p:nvPr/>
        </p:nvGrpSpPr>
        <p:grpSpPr>
          <a:xfrm>
            <a:off x="6196930" y="-29"/>
            <a:ext cx="2985505" cy="4610466"/>
            <a:chOff x="6196930" y="-29"/>
            <a:chExt cx="2985505" cy="4610466"/>
          </a:xfrm>
        </p:grpSpPr>
        <p:grpSp>
          <p:nvGrpSpPr>
            <p:cNvPr id="894" name="Google Shape;894;p32"/>
            <p:cNvGrpSpPr/>
            <p:nvPr/>
          </p:nvGrpSpPr>
          <p:grpSpPr>
            <a:xfrm>
              <a:off x="7737776" y="-17"/>
              <a:ext cx="448629" cy="4610455"/>
              <a:chOff x="6798998" y="-1296139"/>
              <a:chExt cx="476555" cy="4897445"/>
            </a:xfrm>
          </p:grpSpPr>
          <p:sp>
            <p:nvSpPr>
              <p:cNvPr id="895" name="Google Shape;895;p32"/>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32"/>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32"/>
            <p:cNvGrpSpPr/>
            <p:nvPr/>
          </p:nvGrpSpPr>
          <p:grpSpPr>
            <a:xfrm>
              <a:off x="8636876" y="46"/>
              <a:ext cx="382387" cy="1450044"/>
              <a:chOff x="5578966" y="2422197"/>
              <a:chExt cx="406190" cy="1540306"/>
            </a:xfrm>
          </p:grpSpPr>
          <p:sp>
            <p:nvSpPr>
              <p:cNvPr id="898" name="Google Shape;898;p32"/>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32"/>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32"/>
            <p:cNvGrpSpPr/>
            <p:nvPr/>
          </p:nvGrpSpPr>
          <p:grpSpPr>
            <a:xfrm>
              <a:off x="8035385" y="23"/>
              <a:ext cx="439174" cy="2683136"/>
              <a:chOff x="6176324" y="940075"/>
              <a:chExt cx="466512" cy="2850155"/>
            </a:xfrm>
          </p:grpSpPr>
          <p:sp>
            <p:nvSpPr>
              <p:cNvPr id="901" name="Google Shape;901;p32"/>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32"/>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32"/>
            <p:cNvGrpSpPr/>
            <p:nvPr/>
          </p:nvGrpSpPr>
          <p:grpSpPr>
            <a:xfrm>
              <a:off x="6363022" y="42"/>
              <a:ext cx="160482" cy="1242299"/>
              <a:chOff x="7576714" y="2009363"/>
              <a:chExt cx="170472" cy="1319629"/>
            </a:xfrm>
          </p:grpSpPr>
          <p:sp>
            <p:nvSpPr>
              <p:cNvPr id="904" name="Google Shape;904;p32"/>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32"/>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32"/>
            <p:cNvGrpSpPr/>
            <p:nvPr/>
          </p:nvGrpSpPr>
          <p:grpSpPr>
            <a:xfrm>
              <a:off x="6999976" y="11"/>
              <a:ext cx="271476" cy="3307837"/>
              <a:chOff x="7883572" y="308161"/>
              <a:chExt cx="288375" cy="3513742"/>
            </a:xfrm>
          </p:grpSpPr>
          <p:sp>
            <p:nvSpPr>
              <p:cNvPr id="907" name="Google Shape;907;p32"/>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32"/>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32"/>
            <p:cNvGrpSpPr/>
            <p:nvPr/>
          </p:nvGrpSpPr>
          <p:grpSpPr>
            <a:xfrm>
              <a:off x="6827964" y="636458"/>
              <a:ext cx="230791" cy="243118"/>
              <a:chOff x="3770248" y="2527300"/>
              <a:chExt cx="180404" cy="190055"/>
            </a:xfrm>
          </p:grpSpPr>
          <p:sp>
            <p:nvSpPr>
              <p:cNvPr id="910" name="Google Shape;910;p3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3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3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3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4" name="Google Shape;914;p32"/>
            <p:cNvGrpSpPr/>
            <p:nvPr/>
          </p:nvGrpSpPr>
          <p:grpSpPr>
            <a:xfrm>
              <a:off x="8763367" y="2641902"/>
              <a:ext cx="230809" cy="243156"/>
              <a:chOff x="3770248" y="2527300"/>
              <a:chExt cx="180404" cy="190055"/>
            </a:xfrm>
          </p:grpSpPr>
          <p:sp>
            <p:nvSpPr>
              <p:cNvPr id="915" name="Google Shape;915;p3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3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3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3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9" name="Google Shape;919;p32"/>
            <p:cNvGrpSpPr/>
            <p:nvPr/>
          </p:nvGrpSpPr>
          <p:grpSpPr>
            <a:xfrm rot="5400000">
              <a:off x="8655427" y="4253521"/>
              <a:ext cx="201871" cy="231166"/>
              <a:chOff x="3462796" y="2555878"/>
              <a:chExt cx="157798" cy="180711"/>
            </a:xfrm>
          </p:grpSpPr>
          <p:sp>
            <p:nvSpPr>
              <p:cNvPr id="920" name="Google Shape;920;p3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3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3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3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3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3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6" name="Google Shape;926;p32"/>
            <p:cNvGrpSpPr/>
            <p:nvPr/>
          </p:nvGrpSpPr>
          <p:grpSpPr>
            <a:xfrm rot="-2700000">
              <a:off x="7375305" y="1863439"/>
              <a:ext cx="169840" cy="178926"/>
              <a:chOff x="3770248" y="2527300"/>
              <a:chExt cx="180404" cy="190055"/>
            </a:xfrm>
          </p:grpSpPr>
          <p:sp>
            <p:nvSpPr>
              <p:cNvPr id="927" name="Google Shape;927;p32"/>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32"/>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32"/>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32"/>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1" name="Google Shape;931;p32"/>
            <p:cNvGrpSpPr/>
            <p:nvPr/>
          </p:nvGrpSpPr>
          <p:grpSpPr>
            <a:xfrm>
              <a:off x="6800134" y="23"/>
              <a:ext cx="985363" cy="1665685"/>
              <a:chOff x="2484475" y="1329455"/>
              <a:chExt cx="1046700" cy="1769370"/>
            </a:xfrm>
          </p:grpSpPr>
          <p:sp>
            <p:nvSpPr>
              <p:cNvPr id="932" name="Google Shape;932;p32"/>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32"/>
              <p:cNvGrpSpPr/>
              <p:nvPr/>
            </p:nvGrpSpPr>
            <p:grpSpPr>
              <a:xfrm>
                <a:off x="2769703" y="1329455"/>
                <a:ext cx="510180" cy="1483501"/>
                <a:chOff x="1818382" y="2433081"/>
                <a:chExt cx="466728" cy="1357150"/>
              </a:xfrm>
            </p:grpSpPr>
            <p:grpSp>
              <p:nvGrpSpPr>
                <p:cNvPr id="935" name="Google Shape;935;p32"/>
                <p:cNvGrpSpPr/>
                <p:nvPr/>
              </p:nvGrpSpPr>
              <p:grpSpPr>
                <a:xfrm>
                  <a:off x="1818382" y="2971595"/>
                  <a:ext cx="466728" cy="818636"/>
                  <a:chOff x="1818382" y="2942618"/>
                  <a:chExt cx="466728" cy="818636"/>
                </a:xfrm>
              </p:grpSpPr>
              <p:sp>
                <p:nvSpPr>
                  <p:cNvPr id="936" name="Google Shape;936;p32"/>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32"/>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32"/>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39" name="Google Shape;939;p32"/>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32"/>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941" name="Google Shape;941;p32"/>
            <p:cNvGrpSpPr/>
            <p:nvPr/>
          </p:nvGrpSpPr>
          <p:grpSpPr>
            <a:xfrm>
              <a:off x="8330194" y="-10"/>
              <a:ext cx="852241" cy="2641273"/>
              <a:chOff x="3961868" y="-891976"/>
              <a:chExt cx="905291" cy="2805686"/>
            </a:xfrm>
          </p:grpSpPr>
          <p:grpSp>
            <p:nvGrpSpPr>
              <p:cNvPr id="942" name="Google Shape;942;p32"/>
              <p:cNvGrpSpPr/>
              <p:nvPr/>
            </p:nvGrpSpPr>
            <p:grpSpPr>
              <a:xfrm>
                <a:off x="3961868" y="1008419"/>
                <a:ext cx="905291" cy="905291"/>
                <a:chOff x="764100" y="3623300"/>
                <a:chExt cx="1046700" cy="1046700"/>
              </a:xfrm>
            </p:grpSpPr>
            <p:sp>
              <p:nvSpPr>
                <p:cNvPr id="943" name="Google Shape;943;p32"/>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2"/>
              <p:cNvGrpSpPr/>
              <p:nvPr/>
            </p:nvGrpSpPr>
            <p:grpSpPr>
              <a:xfrm>
                <a:off x="4155315" y="-891976"/>
                <a:ext cx="522826" cy="2613070"/>
                <a:chOff x="2447534" y="1219291"/>
                <a:chExt cx="478297" cy="2390513"/>
              </a:xfrm>
            </p:grpSpPr>
            <p:grpSp>
              <p:nvGrpSpPr>
                <p:cNvPr id="946" name="Google Shape;946;p32"/>
                <p:cNvGrpSpPr/>
                <p:nvPr/>
              </p:nvGrpSpPr>
              <p:grpSpPr>
                <a:xfrm>
                  <a:off x="2447534" y="1219291"/>
                  <a:ext cx="478297" cy="2390513"/>
                  <a:chOff x="2447534" y="1219291"/>
                  <a:chExt cx="478297" cy="2390513"/>
                </a:xfrm>
              </p:grpSpPr>
              <p:grpSp>
                <p:nvGrpSpPr>
                  <p:cNvPr id="947" name="Google Shape;947;p32"/>
                  <p:cNvGrpSpPr/>
                  <p:nvPr/>
                </p:nvGrpSpPr>
                <p:grpSpPr>
                  <a:xfrm>
                    <a:off x="2447534" y="2971595"/>
                    <a:ext cx="478297" cy="638209"/>
                    <a:chOff x="2447534" y="3081786"/>
                    <a:chExt cx="478297" cy="638209"/>
                  </a:xfrm>
                </p:grpSpPr>
                <p:sp>
                  <p:nvSpPr>
                    <p:cNvPr id="948" name="Google Shape;948;p32"/>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32"/>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32"/>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1" name="Google Shape;951;p32"/>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32"/>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953" name="Google Shape;953;p32"/>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954" name="Google Shape;954;p32"/>
            <p:cNvGrpSpPr/>
            <p:nvPr/>
          </p:nvGrpSpPr>
          <p:grpSpPr>
            <a:xfrm>
              <a:off x="7811773" y="-2"/>
              <a:ext cx="492189" cy="1837864"/>
              <a:chOff x="5194218" y="-536312"/>
              <a:chExt cx="522827" cy="1952267"/>
            </a:xfrm>
          </p:grpSpPr>
          <p:grpSp>
            <p:nvGrpSpPr>
              <p:cNvPr id="955" name="Google Shape;955;p32"/>
              <p:cNvGrpSpPr/>
              <p:nvPr/>
            </p:nvGrpSpPr>
            <p:grpSpPr>
              <a:xfrm>
                <a:off x="5194218" y="893129"/>
                <a:ext cx="522827" cy="522827"/>
                <a:chOff x="764100" y="3623300"/>
                <a:chExt cx="1046700" cy="1046700"/>
              </a:xfrm>
            </p:grpSpPr>
            <p:sp>
              <p:nvSpPr>
                <p:cNvPr id="956" name="Google Shape;956;p32"/>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32"/>
              <p:cNvGrpSpPr/>
              <p:nvPr/>
            </p:nvGrpSpPr>
            <p:grpSpPr>
              <a:xfrm>
                <a:off x="5371921" y="-536312"/>
                <a:ext cx="182209" cy="1814066"/>
                <a:chOff x="3305183" y="1663032"/>
                <a:chExt cx="166690" cy="1659561"/>
              </a:xfrm>
            </p:grpSpPr>
            <p:grpSp>
              <p:nvGrpSpPr>
                <p:cNvPr id="959" name="Google Shape;959;p32"/>
                <p:cNvGrpSpPr/>
                <p:nvPr/>
              </p:nvGrpSpPr>
              <p:grpSpPr>
                <a:xfrm>
                  <a:off x="3305183" y="1663032"/>
                  <a:ext cx="166690" cy="1659561"/>
                  <a:chOff x="3305183" y="1663032"/>
                  <a:chExt cx="166690" cy="1659561"/>
                </a:xfrm>
              </p:grpSpPr>
              <p:grpSp>
                <p:nvGrpSpPr>
                  <p:cNvPr id="960" name="Google Shape;960;p32"/>
                  <p:cNvGrpSpPr/>
                  <p:nvPr/>
                </p:nvGrpSpPr>
                <p:grpSpPr>
                  <a:xfrm>
                    <a:off x="3305183" y="2971595"/>
                    <a:ext cx="166690" cy="350998"/>
                    <a:chOff x="3305183" y="3146560"/>
                    <a:chExt cx="166690" cy="350998"/>
                  </a:xfrm>
                </p:grpSpPr>
                <p:sp>
                  <p:nvSpPr>
                    <p:cNvPr id="961" name="Google Shape;961;p32"/>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32"/>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32"/>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4" name="Google Shape;964;p32"/>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32"/>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966" name="Google Shape;966;p32"/>
            <p:cNvGrpSpPr/>
            <p:nvPr/>
          </p:nvGrpSpPr>
          <p:grpSpPr>
            <a:xfrm>
              <a:off x="8018879" y="-29"/>
              <a:ext cx="810166" cy="4470272"/>
              <a:chOff x="7824797" y="-1724181"/>
              <a:chExt cx="860597" cy="4748536"/>
            </a:xfrm>
          </p:grpSpPr>
          <p:grpSp>
            <p:nvGrpSpPr>
              <p:cNvPr id="967" name="Google Shape;967;p32"/>
              <p:cNvGrpSpPr/>
              <p:nvPr/>
            </p:nvGrpSpPr>
            <p:grpSpPr>
              <a:xfrm>
                <a:off x="7824797" y="1891931"/>
                <a:ext cx="860597" cy="1132425"/>
                <a:chOff x="764100" y="3623300"/>
                <a:chExt cx="1046700" cy="1046700"/>
              </a:xfrm>
            </p:grpSpPr>
            <p:sp>
              <p:nvSpPr>
                <p:cNvPr id="968" name="Google Shape;968;p32"/>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32"/>
              <p:cNvGrpSpPr/>
              <p:nvPr/>
            </p:nvGrpSpPr>
            <p:grpSpPr>
              <a:xfrm>
                <a:off x="8100547" y="-1724181"/>
                <a:ext cx="300376" cy="4529867"/>
                <a:chOff x="3792712" y="-322375"/>
                <a:chExt cx="274793" cy="4144055"/>
              </a:xfrm>
            </p:grpSpPr>
            <p:grpSp>
              <p:nvGrpSpPr>
                <p:cNvPr id="971" name="Google Shape;971;p32"/>
                <p:cNvGrpSpPr/>
                <p:nvPr/>
              </p:nvGrpSpPr>
              <p:grpSpPr>
                <a:xfrm>
                  <a:off x="3792712" y="-322375"/>
                  <a:ext cx="274793" cy="4144055"/>
                  <a:chOff x="3792712" y="-322375"/>
                  <a:chExt cx="274793" cy="4144055"/>
                </a:xfrm>
              </p:grpSpPr>
              <p:grpSp>
                <p:nvGrpSpPr>
                  <p:cNvPr id="972" name="Google Shape;972;p32"/>
                  <p:cNvGrpSpPr/>
                  <p:nvPr/>
                </p:nvGrpSpPr>
                <p:grpSpPr>
                  <a:xfrm>
                    <a:off x="3792712" y="2971595"/>
                    <a:ext cx="274793" cy="850085"/>
                    <a:chOff x="3792712" y="2879468"/>
                    <a:chExt cx="274793" cy="850085"/>
                  </a:xfrm>
                </p:grpSpPr>
                <p:sp>
                  <p:nvSpPr>
                    <p:cNvPr id="973" name="Google Shape;973;p32"/>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32"/>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32"/>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6" name="Google Shape;976;p32"/>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32"/>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978" name="Google Shape;978;p32"/>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979" name="Google Shape;979;p32"/>
            <p:cNvGrpSpPr/>
            <p:nvPr/>
          </p:nvGrpSpPr>
          <p:grpSpPr>
            <a:xfrm>
              <a:off x="7184797" y="-17"/>
              <a:ext cx="985363" cy="3905971"/>
              <a:chOff x="1192601" y="-1724180"/>
              <a:chExt cx="1046700" cy="4149108"/>
            </a:xfrm>
          </p:grpSpPr>
          <p:grpSp>
            <p:nvGrpSpPr>
              <p:cNvPr id="980" name="Google Shape;980;p32"/>
              <p:cNvGrpSpPr/>
              <p:nvPr/>
            </p:nvGrpSpPr>
            <p:grpSpPr>
              <a:xfrm>
                <a:off x="1192601" y="1378228"/>
                <a:ext cx="1046700" cy="1046700"/>
                <a:chOff x="764100" y="3623300"/>
                <a:chExt cx="1046700" cy="1046700"/>
              </a:xfrm>
            </p:grpSpPr>
            <p:sp>
              <p:nvSpPr>
                <p:cNvPr id="981" name="Google Shape;981;p32"/>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32"/>
              <p:cNvGrpSpPr/>
              <p:nvPr/>
            </p:nvGrpSpPr>
            <p:grpSpPr>
              <a:xfrm>
                <a:off x="1417979" y="-1724180"/>
                <a:ext cx="580390" cy="3855366"/>
                <a:chOff x="522260" y="372820"/>
                <a:chExt cx="530958" cy="3527002"/>
              </a:xfrm>
            </p:grpSpPr>
            <p:grpSp>
              <p:nvGrpSpPr>
                <p:cNvPr id="984" name="Google Shape;984;p32"/>
                <p:cNvGrpSpPr/>
                <p:nvPr/>
              </p:nvGrpSpPr>
              <p:grpSpPr>
                <a:xfrm>
                  <a:off x="522260" y="372820"/>
                  <a:ext cx="530958" cy="3527002"/>
                  <a:chOff x="522260" y="372820"/>
                  <a:chExt cx="530958" cy="3527002"/>
                </a:xfrm>
              </p:grpSpPr>
              <p:grpSp>
                <p:nvGrpSpPr>
                  <p:cNvPr id="985" name="Google Shape;985;p32"/>
                  <p:cNvGrpSpPr/>
                  <p:nvPr/>
                </p:nvGrpSpPr>
                <p:grpSpPr>
                  <a:xfrm>
                    <a:off x="522260" y="2971595"/>
                    <a:ext cx="530958" cy="928227"/>
                    <a:chOff x="522260" y="2971595"/>
                    <a:chExt cx="530958" cy="928227"/>
                  </a:xfrm>
                </p:grpSpPr>
                <p:sp>
                  <p:nvSpPr>
                    <p:cNvPr id="986" name="Google Shape;986;p32"/>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32"/>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32"/>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2"/>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90" name="Google Shape;990;p32"/>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32"/>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992" name="Google Shape;992;p32"/>
            <p:cNvGrpSpPr/>
            <p:nvPr/>
          </p:nvGrpSpPr>
          <p:grpSpPr>
            <a:xfrm>
              <a:off x="6196930" y="7"/>
              <a:ext cx="985363" cy="2629685"/>
              <a:chOff x="6010934" y="1"/>
              <a:chExt cx="1046700" cy="2793377"/>
            </a:xfrm>
          </p:grpSpPr>
          <p:grpSp>
            <p:nvGrpSpPr>
              <p:cNvPr id="993" name="Google Shape;993;p32"/>
              <p:cNvGrpSpPr/>
              <p:nvPr/>
            </p:nvGrpSpPr>
            <p:grpSpPr>
              <a:xfrm>
                <a:off x="6010934" y="1746678"/>
                <a:ext cx="1046700" cy="1046700"/>
                <a:chOff x="764100" y="3623300"/>
                <a:chExt cx="1046700" cy="1046700"/>
              </a:xfrm>
            </p:grpSpPr>
            <p:sp>
              <p:nvSpPr>
                <p:cNvPr id="994" name="Google Shape;994;p32"/>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32"/>
              <p:cNvGrpSpPr/>
              <p:nvPr/>
            </p:nvGrpSpPr>
            <p:grpSpPr>
              <a:xfrm>
                <a:off x="6308747" y="1"/>
                <a:ext cx="441786" cy="2571886"/>
                <a:chOff x="1121941" y="1609666"/>
                <a:chExt cx="404159" cy="2352837"/>
              </a:xfrm>
            </p:grpSpPr>
            <p:grpSp>
              <p:nvGrpSpPr>
                <p:cNvPr id="997" name="Google Shape;997;p32"/>
                <p:cNvGrpSpPr/>
                <p:nvPr/>
              </p:nvGrpSpPr>
              <p:grpSpPr>
                <a:xfrm>
                  <a:off x="1121941" y="1609666"/>
                  <a:ext cx="404159" cy="2352837"/>
                  <a:chOff x="1121941" y="1609666"/>
                  <a:chExt cx="404159" cy="2352837"/>
                </a:xfrm>
              </p:grpSpPr>
              <p:grpSp>
                <p:nvGrpSpPr>
                  <p:cNvPr id="998" name="Google Shape;998;p32"/>
                  <p:cNvGrpSpPr/>
                  <p:nvPr/>
                </p:nvGrpSpPr>
                <p:grpSpPr>
                  <a:xfrm>
                    <a:off x="1121941" y="2971595"/>
                    <a:ext cx="404159" cy="990908"/>
                    <a:chOff x="1121941" y="2969319"/>
                    <a:chExt cx="404159" cy="990908"/>
                  </a:xfrm>
                </p:grpSpPr>
                <p:sp>
                  <p:nvSpPr>
                    <p:cNvPr id="999" name="Google Shape;999;p32"/>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32"/>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32"/>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2"/>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3" name="Google Shape;1003;p32"/>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32"/>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1005" name="Google Shape;1005;p32"/>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1006" name="Google Shape;1006;p32"/>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1007" name="Google Shape;1007;p32"/>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1008" name="Google Shape;1008;p32"/>
            <p:cNvGrpSpPr/>
            <p:nvPr/>
          </p:nvGrpSpPr>
          <p:grpSpPr>
            <a:xfrm>
              <a:off x="7192739" y="3730341"/>
              <a:ext cx="148551" cy="170121"/>
              <a:chOff x="3462796" y="2555878"/>
              <a:chExt cx="157798" cy="180711"/>
            </a:xfrm>
          </p:grpSpPr>
          <p:sp>
            <p:nvSpPr>
              <p:cNvPr id="1009" name="Google Shape;1009;p32"/>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32"/>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32"/>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32"/>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32"/>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32"/>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15" name="Shape 1015"/>
        <p:cNvGrpSpPr/>
        <p:nvPr/>
      </p:nvGrpSpPr>
      <p:grpSpPr>
        <a:xfrm>
          <a:off x="0" y="0"/>
          <a:ext cx="0" cy="0"/>
          <a:chOff x="0" y="0"/>
          <a:chExt cx="0" cy="0"/>
        </a:xfrm>
      </p:grpSpPr>
      <p:sp>
        <p:nvSpPr>
          <p:cNvPr id="1016" name="Google Shape;1016;p33"/>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17" name="Google Shape;1017;p33"/>
          <p:cNvSpPr txBox="1"/>
          <p:nvPr>
            <p:ph idx="1" type="body"/>
          </p:nvPr>
        </p:nvSpPr>
        <p:spPr>
          <a:xfrm>
            <a:off x="702900"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018" name="Google Shape;1018;p33"/>
          <p:cNvSpPr txBox="1"/>
          <p:nvPr>
            <p:ph idx="2" type="body"/>
          </p:nvPr>
        </p:nvSpPr>
        <p:spPr>
          <a:xfrm>
            <a:off x="2873451"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019" name="Google Shape;1019;p33"/>
          <p:cNvSpPr txBox="1"/>
          <p:nvPr>
            <p:ph idx="3" type="body"/>
          </p:nvPr>
        </p:nvSpPr>
        <p:spPr>
          <a:xfrm>
            <a:off x="5044003" y="1430150"/>
            <a:ext cx="1964400" cy="32565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1020" name="Google Shape;1020;p33"/>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021" name="Google Shape;1021;p33"/>
          <p:cNvGrpSpPr/>
          <p:nvPr/>
        </p:nvGrpSpPr>
        <p:grpSpPr>
          <a:xfrm>
            <a:off x="6800134" y="-29"/>
            <a:ext cx="2382301" cy="4610466"/>
            <a:chOff x="6800134" y="-29"/>
            <a:chExt cx="2382301" cy="4610466"/>
          </a:xfrm>
        </p:grpSpPr>
        <p:grpSp>
          <p:nvGrpSpPr>
            <p:cNvPr id="1022" name="Google Shape;1022;p33"/>
            <p:cNvGrpSpPr/>
            <p:nvPr/>
          </p:nvGrpSpPr>
          <p:grpSpPr>
            <a:xfrm>
              <a:off x="7737776" y="-17"/>
              <a:ext cx="448629" cy="4610455"/>
              <a:chOff x="6798998" y="-1296139"/>
              <a:chExt cx="476555" cy="4897445"/>
            </a:xfrm>
          </p:grpSpPr>
          <p:sp>
            <p:nvSpPr>
              <p:cNvPr id="1023" name="Google Shape;1023;p33"/>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4" name="Google Shape;1024;p33"/>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33"/>
            <p:cNvGrpSpPr/>
            <p:nvPr/>
          </p:nvGrpSpPr>
          <p:grpSpPr>
            <a:xfrm>
              <a:off x="8636876" y="46"/>
              <a:ext cx="382387" cy="1450044"/>
              <a:chOff x="5578966" y="2422197"/>
              <a:chExt cx="406190" cy="1540306"/>
            </a:xfrm>
          </p:grpSpPr>
          <p:sp>
            <p:nvSpPr>
              <p:cNvPr id="1026" name="Google Shape;1026;p33"/>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7" name="Google Shape;1027;p33"/>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3"/>
            <p:cNvGrpSpPr/>
            <p:nvPr/>
          </p:nvGrpSpPr>
          <p:grpSpPr>
            <a:xfrm>
              <a:off x="8035385" y="23"/>
              <a:ext cx="439174" cy="2683136"/>
              <a:chOff x="6176324" y="940075"/>
              <a:chExt cx="466512" cy="2850155"/>
            </a:xfrm>
          </p:grpSpPr>
          <p:sp>
            <p:nvSpPr>
              <p:cNvPr id="1029" name="Google Shape;1029;p33"/>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33"/>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3"/>
            <p:cNvGrpSpPr/>
            <p:nvPr/>
          </p:nvGrpSpPr>
          <p:grpSpPr>
            <a:xfrm>
              <a:off x="6999976" y="11"/>
              <a:ext cx="271476" cy="3307837"/>
              <a:chOff x="7883572" y="308161"/>
              <a:chExt cx="288375" cy="3513742"/>
            </a:xfrm>
          </p:grpSpPr>
          <p:sp>
            <p:nvSpPr>
              <p:cNvPr id="1032" name="Google Shape;1032;p33"/>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33"/>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33"/>
            <p:cNvGrpSpPr/>
            <p:nvPr/>
          </p:nvGrpSpPr>
          <p:grpSpPr>
            <a:xfrm>
              <a:off x="6827964" y="636458"/>
              <a:ext cx="230791" cy="243118"/>
              <a:chOff x="3770248" y="2527300"/>
              <a:chExt cx="180404" cy="190055"/>
            </a:xfrm>
          </p:grpSpPr>
          <p:sp>
            <p:nvSpPr>
              <p:cNvPr id="1035" name="Google Shape;1035;p3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3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3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3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9" name="Google Shape;1039;p33"/>
            <p:cNvGrpSpPr/>
            <p:nvPr/>
          </p:nvGrpSpPr>
          <p:grpSpPr>
            <a:xfrm>
              <a:off x="8763367" y="2641902"/>
              <a:ext cx="230809" cy="243156"/>
              <a:chOff x="3770248" y="2527300"/>
              <a:chExt cx="180404" cy="190055"/>
            </a:xfrm>
          </p:grpSpPr>
          <p:sp>
            <p:nvSpPr>
              <p:cNvPr id="1040" name="Google Shape;1040;p3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3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3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3" name="Google Shape;1043;p3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4" name="Google Shape;1044;p33"/>
            <p:cNvGrpSpPr/>
            <p:nvPr/>
          </p:nvGrpSpPr>
          <p:grpSpPr>
            <a:xfrm rot="5400000">
              <a:off x="8655427" y="4253521"/>
              <a:ext cx="201871" cy="231166"/>
              <a:chOff x="3462796" y="2555878"/>
              <a:chExt cx="157798" cy="180711"/>
            </a:xfrm>
          </p:grpSpPr>
          <p:sp>
            <p:nvSpPr>
              <p:cNvPr id="1045" name="Google Shape;1045;p3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6" name="Google Shape;1046;p3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3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3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9" name="Google Shape;1049;p3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3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1" name="Google Shape;1051;p33"/>
            <p:cNvGrpSpPr/>
            <p:nvPr/>
          </p:nvGrpSpPr>
          <p:grpSpPr>
            <a:xfrm rot="-2700000">
              <a:off x="7375305" y="1863439"/>
              <a:ext cx="169840" cy="178926"/>
              <a:chOff x="3770248" y="2527300"/>
              <a:chExt cx="180404" cy="190055"/>
            </a:xfrm>
          </p:grpSpPr>
          <p:sp>
            <p:nvSpPr>
              <p:cNvPr id="1052" name="Google Shape;1052;p33"/>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33"/>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33"/>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33"/>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6" name="Google Shape;1056;p33"/>
            <p:cNvGrpSpPr/>
            <p:nvPr/>
          </p:nvGrpSpPr>
          <p:grpSpPr>
            <a:xfrm>
              <a:off x="6800134" y="23"/>
              <a:ext cx="985363" cy="1665685"/>
              <a:chOff x="2484475" y="1329455"/>
              <a:chExt cx="1046700" cy="1769370"/>
            </a:xfrm>
          </p:grpSpPr>
          <p:sp>
            <p:nvSpPr>
              <p:cNvPr id="1057" name="Google Shape;1057;p33"/>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33"/>
              <p:cNvGrpSpPr/>
              <p:nvPr/>
            </p:nvGrpSpPr>
            <p:grpSpPr>
              <a:xfrm>
                <a:off x="2769703" y="1329455"/>
                <a:ext cx="510180" cy="1483501"/>
                <a:chOff x="1818382" y="2433081"/>
                <a:chExt cx="466728" cy="1357150"/>
              </a:xfrm>
            </p:grpSpPr>
            <p:grpSp>
              <p:nvGrpSpPr>
                <p:cNvPr id="1060" name="Google Shape;1060;p33"/>
                <p:cNvGrpSpPr/>
                <p:nvPr/>
              </p:nvGrpSpPr>
              <p:grpSpPr>
                <a:xfrm>
                  <a:off x="1818382" y="2971595"/>
                  <a:ext cx="466728" cy="818636"/>
                  <a:chOff x="1818382" y="2942618"/>
                  <a:chExt cx="466728" cy="818636"/>
                </a:xfrm>
              </p:grpSpPr>
              <p:sp>
                <p:nvSpPr>
                  <p:cNvPr id="1061" name="Google Shape;1061;p33"/>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2" name="Google Shape;1062;p33"/>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3" name="Google Shape;1063;p33"/>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4" name="Google Shape;1064;p33"/>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33"/>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066" name="Google Shape;1066;p33"/>
            <p:cNvGrpSpPr/>
            <p:nvPr/>
          </p:nvGrpSpPr>
          <p:grpSpPr>
            <a:xfrm>
              <a:off x="8330194" y="-10"/>
              <a:ext cx="852241" cy="2641273"/>
              <a:chOff x="3961868" y="-891976"/>
              <a:chExt cx="905291" cy="2805686"/>
            </a:xfrm>
          </p:grpSpPr>
          <p:grpSp>
            <p:nvGrpSpPr>
              <p:cNvPr id="1067" name="Google Shape;1067;p33"/>
              <p:cNvGrpSpPr/>
              <p:nvPr/>
            </p:nvGrpSpPr>
            <p:grpSpPr>
              <a:xfrm>
                <a:off x="3961868" y="1008419"/>
                <a:ext cx="905291" cy="905291"/>
                <a:chOff x="764100" y="3623300"/>
                <a:chExt cx="1046700" cy="1046700"/>
              </a:xfrm>
            </p:grpSpPr>
            <p:sp>
              <p:nvSpPr>
                <p:cNvPr id="1068" name="Google Shape;1068;p33"/>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3"/>
              <p:cNvGrpSpPr/>
              <p:nvPr/>
            </p:nvGrpSpPr>
            <p:grpSpPr>
              <a:xfrm>
                <a:off x="4155315" y="-891976"/>
                <a:ext cx="522826" cy="2613070"/>
                <a:chOff x="2447534" y="1219291"/>
                <a:chExt cx="478297" cy="2390513"/>
              </a:xfrm>
            </p:grpSpPr>
            <p:grpSp>
              <p:nvGrpSpPr>
                <p:cNvPr id="1071" name="Google Shape;1071;p33"/>
                <p:cNvGrpSpPr/>
                <p:nvPr/>
              </p:nvGrpSpPr>
              <p:grpSpPr>
                <a:xfrm>
                  <a:off x="2447534" y="1219291"/>
                  <a:ext cx="478297" cy="2390513"/>
                  <a:chOff x="2447534" y="1219291"/>
                  <a:chExt cx="478297" cy="2390513"/>
                </a:xfrm>
              </p:grpSpPr>
              <p:grpSp>
                <p:nvGrpSpPr>
                  <p:cNvPr id="1072" name="Google Shape;1072;p33"/>
                  <p:cNvGrpSpPr/>
                  <p:nvPr/>
                </p:nvGrpSpPr>
                <p:grpSpPr>
                  <a:xfrm>
                    <a:off x="2447534" y="2971595"/>
                    <a:ext cx="478297" cy="638209"/>
                    <a:chOff x="2447534" y="3081786"/>
                    <a:chExt cx="478297" cy="638209"/>
                  </a:xfrm>
                </p:grpSpPr>
                <p:sp>
                  <p:nvSpPr>
                    <p:cNvPr id="1073" name="Google Shape;1073;p33"/>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33"/>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33"/>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76" name="Google Shape;1076;p33"/>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33"/>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078" name="Google Shape;1078;p33"/>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079" name="Google Shape;1079;p33"/>
            <p:cNvGrpSpPr/>
            <p:nvPr/>
          </p:nvGrpSpPr>
          <p:grpSpPr>
            <a:xfrm>
              <a:off x="7811773" y="-2"/>
              <a:ext cx="492189" cy="1837864"/>
              <a:chOff x="5194218" y="-536312"/>
              <a:chExt cx="522827" cy="1952267"/>
            </a:xfrm>
          </p:grpSpPr>
          <p:grpSp>
            <p:nvGrpSpPr>
              <p:cNvPr id="1080" name="Google Shape;1080;p33"/>
              <p:cNvGrpSpPr/>
              <p:nvPr/>
            </p:nvGrpSpPr>
            <p:grpSpPr>
              <a:xfrm>
                <a:off x="5194218" y="893129"/>
                <a:ext cx="522827" cy="522827"/>
                <a:chOff x="764100" y="3623300"/>
                <a:chExt cx="1046700" cy="1046700"/>
              </a:xfrm>
            </p:grpSpPr>
            <p:sp>
              <p:nvSpPr>
                <p:cNvPr id="1081" name="Google Shape;1081;p33"/>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33"/>
              <p:cNvGrpSpPr/>
              <p:nvPr/>
            </p:nvGrpSpPr>
            <p:grpSpPr>
              <a:xfrm>
                <a:off x="5371921" y="-536312"/>
                <a:ext cx="182209" cy="1814066"/>
                <a:chOff x="3305183" y="1663032"/>
                <a:chExt cx="166690" cy="1659561"/>
              </a:xfrm>
            </p:grpSpPr>
            <p:grpSp>
              <p:nvGrpSpPr>
                <p:cNvPr id="1084" name="Google Shape;1084;p33"/>
                <p:cNvGrpSpPr/>
                <p:nvPr/>
              </p:nvGrpSpPr>
              <p:grpSpPr>
                <a:xfrm>
                  <a:off x="3305183" y="1663032"/>
                  <a:ext cx="166690" cy="1659561"/>
                  <a:chOff x="3305183" y="1663032"/>
                  <a:chExt cx="166690" cy="1659561"/>
                </a:xfrm>
              </p:grpSpPr>
              <p:grpSp>
                <p:nvGrpSpPr>
                  <p:cNvPr id="1085" name="Google Shape;1085;p33"/>
                  <p:cNvGrpSpPr/>
                  <p:nvPr/>
                </p:nvGrpSpPr>
                <p:grpSpPr>
                  <a:xfrm>
                    <a:off x="3305183" y="2971595"/>
                    <a:ext cx="166690" cy="350998"/>
                    <a:chOff x="3305183" y="3146560"/>
                    <a:chExt cx="166690" cy="350998"/>
                  </a:xfrm>
                </p:grpSpPr>
                <p:sp>
                  <p:nvSpPr>
                    <p:cNvPr id="1086" name="Google Shape;1086;p33"/>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7" name="Google Shape;1087;p33"/>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33"/>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9" name="Google Shape;1089;p33"/>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33"/>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091" name="Google Shape;1091;p33"/>
            <p:cNvGrpSpPr/>
            <p:nvPr/>
          </p:nvGrpSpPr>
          <p:grpSpPr>
            <a:xfrm>
              <a:off x="8018879" y="-29"/>
              <a:ext cx="810166" cy="4470272"/>
              <a:chOff x="7824797" y="-1724181"/>
              <a:chExt cx="860597" cy="4748536"/>
            </a:xfrm>
          </p:grpSpPr>
          <p:grpSp>
            <p:nvGrpSpPr>
              <p:cNvPr id="1092" name="Google Shape;1092;p33"/>
              <p:cNvGrpSpPr/>
              <p:nvPr/>
            </p:nvGrpSpPr>
            <p:grpSpPr>
              <a:xfrm>
                <a:off x="7824797" y="1891931"/>
                <a:ext cx="860597" cy="1132425"/>
                <a:chOff x="764100" y="3623300"/>
                <a:chExt cx="1046700" cy="1046700"/>
              </a:xfrm>
            </p:grpSpPr>
            <p:sp>
              <p:nvSpPr>
                <p:cNvPr id="1093" name="Google Shape;1093;p33"/>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33"/>
              <p:cNvGrpSpPr/>
              <p:nvPr/>
            </p:nvGrpSpPr>
            <p:grpSpPr>
              <a:xfrm>
                <a:off x="8100547" y="-1724181"/>
                <a:ext cx="300376" cy="4529867"/>
                <a:chOff x="3792712" y="-322375"/>
                <a:chExt cx="274793" cy="4144055"/>
              </a:xfrm>
            </p:grpSpPr>
            <p:grpSp>
              <p:nvGrpSpPr>
                <p:cNvPr id="1096" name="Google Shape;1096;p33"/>
                <p:cNvGrpSpPr/>
                <p:nvPr/>
              </p:nvGrpSpPr>
              <p:grpSpPr>
                <a:xfrm>
                  <a:off x="3792712" y="-322375"/>
                  <a:ext cx="274793" cy="4144055"/>
                  <a:chOff x="3792712" y="-322375"/>
                  <a:chExt cx="274793" cy="4144055"/>
                </a:xfrm>
              </p:grpSpPr>
              <p:grpSp>
                <p:nvGrpSpPr>
                  <p:cNvPr id="1097" name="Google Shape;1097;p33"/>
                  <p:cNvGrpSpPr/>
                  <p:nvPr/>
                </p:nvGrpSpPr>
                <p:grpSpPr>
                  <a:xfrm>
                    <a:off x="3792712" y="2971595"/>
                    <a:ext cx="274793" cy="850085"/>
                    <a:chOff x="3792712" y="2879468"/>
                    <a:chExt cx="274793" cy="850085"/>
                  </a:xfrm>
                </p:grpSpPr>
                <p:sp>
                  <p:nvSpPr>
                    <p:cNvPr id="1098" name="Google Shape;1098;p33"/>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33"/>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3"/>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1" name="Google Shape;1101;p33"/>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33"/>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103" name="Google Shape;1103;p33"/>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104" name="Google Shape;1104;p33"/>
            <p:cNvGrpSpPr/>
            <p:nvPr/>
          </p:nvGrpSpPr>
          <p:grpSpPr>
            <a:xfrm>
              <a:off x="7184797" y="-17"/>
              <a:ext cx="985363" cy="3905971"/>
              <a:chOff x="1192601" y="-1724180"/>
              <a:chExt cx="1046700" cy="4149108"/>
            </a:xfrm>
          </p:grpSpPr>
          <p:grpSp>
            <p:nvGrpSpPr>
              <p:cNvPr id="1105" name="Google Shape;1105;p33"/>
              <p:cNvGrpSpPr/>
              <p:nvPr/>
            </p:nvGrpSpPr>
            <p:grpSpPr>
              <a:xfrm>
                <a:off x="1192601" y="1378228"/>
                <a:ext cx="1046700" cy="1046700"/>
                <a:chOff x="764100" y="3623300"/>
                <a:chExt cx="1046700" cy="1046700"/>
              </a:xfrm>
            </p:grpSpPr>
            <p:sp>
              <p:nvSpPr>
                <p:cNvPr id="1106" name="Google Shape;1106;p33"/>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33"/>
              <p:cNvGrpSpPr/>
              <p:nvPr/>
            </p:nvGrpSpPr>
            <p:grpSpPr>
              <a:xfrm>
                <a:off x="1417979" y="-1724180"/>
                <a:ext cx="580390" cy="3855366"/>
                <a:chOff x="522260" y="372820"/>
                <a:chExt cx="530958" cy="3527002"/>
              </a:xfrm>
            </p:grpSpPr>
            <p:grpSp>
              <p:nvGrpSpPr>
                <p:cNvPr id="1109" name="Google Shape;1109;p33"/>
                <p:cNvGrpSpPr/>
                <p:nvPr/>
              </p:nvGrpSpPr>
              <p:grpSpPr>
                <a:xfrm>
                  <a:off x="522260" y="372820"/>
                  <a:ext cx="530958" cy="3527002"/>
                  <a:chOff x="522260" y="372820"/>
                  <a:chExt cx="530958" cy="3527002"/>
                </a:xfrm>
              </p:grpSpPr>
              <p:grpSp>
                <p:nvGrpSpPr>
                  <p:cNvPr id="1110" name="Google Shape;1110;p33"/>
                  <p:cNvGrpSpPr/>
                  <p:nvPr/>
                </p:nvGrpSpPr>
                <p:grpSpPr>
                  <a:xfrm>
                    <a:off x="522260" y="2971595"/>
                    <a:ext cx="530958" cy="928227"/>
                    <a:chOff x="522260" y="2971595"/>
                    <a:chExt cx="530958" cy="928227"/>
                  </a:xfrm>
                </p:grpSpPr>
                <p:sp>
                  <p:nvSpPr>
                    <p:cNvPr id="1111" name="Google Shape;1111;p33"/>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33"/>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3"/>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3"/>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15" name="Google Shape;1115;p33"/>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33"/>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117" name="Google Shape;1117;p33"/>
            <p:cNvGrpSpPr/>
            <p:nvPr/>
          </p:nvGrpSpPr>
          <p:grpSpPr>
            <a:xfrm>
              <a:off x="7192739" y="3730341"/>
              <a:ext cx="148551" cy="170121"/>
              <a:chOff x="3462796" y="2555878"/>
              <a:chExt cx="157798" cy="180711"/>
            </a:xfrm>
          </p:grpSpPr>
          <p:sp>
            <p:nvSpPr>
              <p:cNvPr id="1118" name="Google Shape;1118;p3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3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3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3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3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3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24" name="Google Shape;1124;p33"/>
          <p:cNvGrpSpPr/>
          <p:nvPr/>
        </p:nvGrpSpPr>
        <p:grpSpPr>
          <a:xfrm>
            <a:off x="278809" y="823842"/>
            <a:ext cx="288376" cy="330267"/>
            <a:chOff x="3462796" y="2555878"/>
            <a:chExt cx="157798" cy="180711"/>
          </a:xfrm>
        </p:grpSpPr>
        <p:sp>
          <p:nvSpPr>
            <p:cNvPr id="1125" name="Google Shape;1125;p33"/>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33"/>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33"/>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33"/>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33"/>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33"/>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31" name="Shape 1131"/>
        <p:cNvGrpSpPr/>
        <p:nvPr/>
      </p:nvGrpSpPr>
      <p:grpSpPr>
        <a:xfrm>
          <a:off x="0" y="0"/>
          <a:ext cx="0" cy="0"/>
          <a:chOff x="0" y="0"/>
          <a:chExt cx="0" cy="0"/>
        </a:xfrm>
      </p:grpSpPr>
      <p:sp>
        <p:nvSpPr>
          <p:cNvPr id="1132" name="Google Shape;1132;p34"/>
          <p:cNvSpPr txBox="1"/>
          <p:nvPr>
            <p:ph type="title"/>
          </p:nvPr>
        </p:nvSpPr>
        <p:spPr>
          <a:xfrm>
            <a:off x="702900" y="760925"/>
            <a:ext cx="5660100" cy="471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33" name="Google Shape;1133;p34"/>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134" name="Google Shape;1134;p34"/>
          <p:cNvGrpSpPr/>
          <p:nvPr/>
        </p:nvGrpSpPr>
        <p:grpSpPr>
          <a:xfrm>
            <a:off x="278809" y="823842"/>
            <a:ext cx="288376" cy="330267"/>
            <a:chOff x="3462796" y="2555878"/>
            <a:chExt cx="157798" cy="180711"/>
          </a:xfrm>
        </p:grpSpPr>
        <p:sp>
          <p:nvSpPr>
            <p:cNvPr id="1135" name="Google Shape;1135;p34"/>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34"/>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34"/>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34"/>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34"/>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34"/>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1" name="Google Shape;1141;p34"/>
          <p:cNvGrpSpPr/>
          <p:nvPr/>
        </p:nvGrpSpPr>
        <p:grpSpPr>
          <a:xfrm>
            <a:off x="6196930" y="-29"/>
            <a:ext cx="2985505" cy="4610466"/>
            <a:chOff x="6196930" y="-29"/>
            <a:chExt cx="2985505" cy="4610466"/>
          </a:xfrm>
        </p:grpSpPr>
        <p:grpSp>
          <p:nvGrpSpPr>
            <p:cNvPr id="1142" name="Google Shape;1142;p34"/>
            <p:cNvGrpSpPr/>
            <p:nvPr/>
          </p:nvGrpSpPr>
          <p:grpSpPr>
            <a:xfrm>
              <a:off x="7737776" y="-17"/>
              <a:ext cx="448629" cy="4610455"/>
              <a:chOff x="6798998" y="-1296139"/>
              <a:chExt cx="476555" cy="4897445"/>
            </a:xfrm>
          </p:grpSpPr>
          <p:sp>
            <p:nvSpPr>
              <p:cNvPr id="1143" name="Google Shape;1143;p34"/>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34"/>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34"/>
            <p:cNvGrpSpPr/>
            <p:nvPr/>
          </p:nvGrpSpPr>
          <p:grpSpPr>
            <a:xfrm>
              <a:off x="8636876" y="46"/>
              <a:ext cx="382387" cy="1450044"/>
              <a:chOff x="5578966" y="2422197"/>
              <a:chExt cx="406190" cy="1540306"/>
            </a:xfrm>
          </p:grpSpPr>
          <p:sp>
            <p:nvSpPr>
              <p:cNvPr id="1146" name="Google Shape;1146;p34"/>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34"/>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34"/>
            <p:cNvGrpSpPr/>
            <p:nvPr/>
          </p:nvGrpSpPr>
          <p:grpSpPr>
            <a:xfrm>
              <a:off x="8035385" y="23"/>
              <a:ext cx="439174" cy="2683136"/>
              <a:chOff x="6176324" y="940075"/>
              <a:chExt cx="466512" cy="2850155"/>
            </a:xfrm>
          </p:grpSpPr>
          <p:sp>
            <p:nvSpPr>
              <p:cNvPr id="1149" name="Google Shape;1149;p34"/>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34"/>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34"/>
            <p:cNvGrpSpPr/>
            <p:nvPr/>
          </p:nvGrpSpPr>
          <p:grpSpPr>
            <a:xfrm>
              <a:off x="6363022" y="42"/>
              <a:ext cx="160482" cy="1242299"/>
              <a:chOff x="7576714" y="2009363"/>
              <a:chExt cx="170472" cy="1319629"/>
            </a:xfrm>
          </p:grpSpPr>
          <p:sp>
            <p:nvSpPr>
              <p:cNvPr id="1152" name="Google Shape;1152;p34"/>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34"/>
              <p:cNvSpPr/>
              <p:nvPr/>
            </p:nvSpPr>
            <p:spPr>
              <a:xfrm>
                <a:off x="7652975" y="2009363"/>
                <a:ext cx="17700" cy="96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4"/>
            <p:cNvGrpSpPr/>
            <p:nvPr/>
          </p:nvGrpSpPr>
          <p:grpSpPr>
            <a:xfrm>
              <a:off x="6999976" y="11"/>
              <a:ext cx="271476" cy="3307837"/>
              <a:chOff x="7883572" y="308161"/>
              <a:chExt cx="288375" cy="3513742"/>
            </a:xfrm>
          </p:grpSpPr>
          <p:sp>
            <p:nvSpPr>
              <p:cNvPr id="1155" name="Google Shape;1155;p34"/>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34"/>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34"/>
            <p:cNvGrpSpPr/>
            <p:nvPr/>
          </p:nvGrpSpPr>
          <p:grpSpPr>
            <a:xfrm>
              <a:off x="6827964" y="636458"/>
              <a:ext cx="230791" cy="243118"/>
              <a:chOff x="3770248" y="2527300"/>
              <a:chExt cx="180404" cy="190055"/>
            </a:xfrm>
          </p:grpSpPr>
          <p:sp>
            <p:nvSpPr>
              <p:cNvPr id="1158" name="Google Shape;1158;p3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3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3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3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2" name="Google Shape;1162;p34"/>
            <p:cNvGrpSpPr/>
            <p:nvPr/>
          </p:nvGrpSpPr>
          <p:grpSpPr>
            <a:xfrm>
              <a:off x="8763367" y="2641902"/>
              <a:ext cx="230809" cy="243156"/>
              <a:chOff x="3770248" y="2527300"/>
              <a:chExt cx="180404" cy="190055"/>
            </a:xfrm>
          </p:grpSpPr>
          <p:sp>
            <p:nvSpPr>
              <p:cNvPr id="1163" name="Google Shape;1163;p3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4" name="Google Shape;1164;p3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5" name="Google Shape;1165;p3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3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7" name="Google Shape;1167;p34"/>
            <p:cNvGrpSpPr/>
            <p:nvPr/>
          </p:nvGrpSpPr>
          <p:grpSpPr>
            <a:xfrm rot="5400000">
              <a:off x="8655427" y="4253521"/>
              <a:ext cx="201871" cy="231166"/>
              <a:chOff x="3462796" y="2555878"/>
              <a:chExt cx="157798" cy="180711"/>
            </a:xfrm>
          </p:grpSpPr>
          <p:sp>
            <p:nvSpPr>
              <p:cNvPr id="1168" name="Google Shape;1168;p34"/>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34"/>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34"/>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34"/>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34"/>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34"/>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4" name="Google Shape;1174;p34"/>
            <p:cNvGrpSpPr/>
            <p:nvPr/>
          </p:nvGrpSpPr>
          <p:grpSpPr>
            <a:xfrm rot="-2700000">
              <a:off x="7375305" y="1863439"/>
              <a:ext cx="169840" cy="178926"/>
              <a:chOff x="3770248" y="2527300"/>
              <a:chExt cx="180404" cy="190055"/>
            </a:xfrm>
          </p:grpSpPr>
          <p:sp>
            <p:nvSpPr>
              <p:cNvPr id="1175" name="Google Shape;1175;p34"/>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34"/>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34"/>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34"/>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9" name="Google Shape;1179;p34"/>
            <p:cNvGrpSpPr/>
            <p:nvPr/>
          </p:nvGrpSpPr>
          <p:grpSpPr>
            <a:xfrm>
              <a:off x="6800134" y="23"/>
              <a:ext cx="985363" cy="1665685"/>
              <a:chOff x="2484475" y="1329455"/>
              <a:chExt cx="1046700" cy="1769370"/>
            </a:xfrm>
          </p:grpSpPr>
          <p:sp>
            <p:nvSpPr>
              <p:cNvPr id="1180" name="Google Shape;1180;p34"/>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34"/>
              <p:cNvGrpSpPr/>
              <p:nvPr/>
            </p:nvGrpSpPr>
            <p:grpSpPr>
              <a:xfrm>
                <a:off x="2769703" y="1329455"/>
                <a:ext cx="510180" cy="1483501"/>
                <a:chOff x="1818382" y="2433081"/>
                <a:chExt cx="466728" cy="1357150"/>
              </a:xfrm>
            </p:grpSpPr>
            <p:grpSp>
              <p:nvGrpSpPr>
                <p:cNvPr id="1183" name="Google Shape;1183;p34"/>
                <p:cNvGrpSpPr/>
                <p:nvPr/>
              </p:nvGrpSpPr>
              <p:grpSpPr>
                <a:xfrm>
                  <a:off x="1818382" y="2971595"/>
                  <a:ext cx="466728" cy="818636"/>
                  <a:chOff x="1818382" y="2942618"/>
                  <a:chExt cx="466728" cy="818636"/>
                </a:xfrm>
              </p:grpSpPr>
              <p:sp>
                <p:nvSpPr>
                  <p:cNvPr id="1184" name="Google Shape;1184;p34"/>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5" name="Google Shape;1185;p34"/>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6" name="Google Shape;1186;p34"/>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7" name="Google Shape;1187;p34"/>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34"/>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189" name="Google Shape;1189;p34"/>
            <p:cNvGrpSpPr/>
            <p:nvPr/>
          </p:nvGrpSpPr>
          <p:grpSpPr>
            <a:xfrm>
              <a:off x="8330194" y="-10"/>
              <a:ext cx="852241" cy="2641273"/>
              <a:chOff x="3961868" y="-891976"/>
              <a:chExt cx="905291" cy="2805686"/>
            </a:xfrm>
          </p:grpSpPr>
          <p:grpSp>
            <p:nvGrpSpPr>
              <p:cNvPr id="1190" name="Google Shape;1190;p34"/>
              <p:cNvGrpSpPr/>
              <p:nvPr/>
            </p:nvGrpSpPr>
            <p:grpSpPr>
              <a:xfrm>
                <a:off x="3961868" y="1008419"/>
                <a:ext cx="905291" cy="905291"/>
                <a:chOff x="764100" y="3623300"/>
                <a:chExt cx="1046700" cy="1046700"/>
              </a:xfrm>
            </p:grpSpPr>
            <p:sp>
              <p:nvSpPr>
                <p:cNvPr id="1191" name="Google Shape;1191;p34"/>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34"/>
              <p:cNvGrpSpPr/>
              <p:nvPr/>
            </p:nvGrpSpPr>
            <p:grpSpPr>
              <a:xfrm>
                <a:off x="4155315" y="-891976"/>
                <a:ext cx="522826" cy="2613070"/>
                <a:chOff x="2447534" y="1219291"/>
                <a:chExt cx="478297" cy="2390513"/>
              </a:xfrm>
            </p:grpSpPr>
            <p:grpSp>
              <p:nvGrpSpPr>
                <p:cNvPr id="1194" name="Google Shape;1194;p34"/>
                <p:cNvGrpSpPr/>
                <p:nvPr/>
              </p:nvGrpSpPr>
              <p:grpSpPr>
                <a:xfrm>
                  <a:off x="2447534" y="1219291"/>
                  <a:ext cx="478297" cy="2390513"/>
                  <a:chOff x="2447534" y="1219291"/>
                  <a:chExt cx="478297" cy="2390513"/>
                </a:xfrm>
              </p:grpSpPr>
              <p:grpSp>
                <p:nvGrpSpPr>
                  <p:cNvPr id="1195" name="Google Shape;1195;p34"/>
                  <p:cNvGrpSpPr/>
                  <p:nvPr/>
                </p:nvGrpSpPr>
                <p:grpSpPr>
                  <a:xfrm>
                    <a:off x="2447534" y="2971595"/>
                    <a:ext cx="478297" cy="638209"/>
                    <a:chOff x="2447534" y="3081786"/>
                    <a:chExt cx="478297" cy="638209"/>
                  </a:xfrm>
                </p:grpSpPr>
                <p:sp>
                  <p:nvSpPr>
                    <p:cNvPr id="1196" name="Google Shape;1196;p34"/>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34"/>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34"/>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99" name="Google Shape;1199;p34"/>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34"/>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201" name="Google Shape;1201;p34"/>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202" name="Google Shape;1202;p34"/>
            <p:cNvGrpSpPr/>
            <p:nvPr/>
          </p:nvGrpSpPr>
          <p:grpSpPr>
            <a:xfrm>
              <a:off x="7811773" y="-2"/>
              <a:ext cx="492189" cy="1837864"/>
              <a:chOff x="5194218" y="-536312"/>
              <a:chExt cx="522827" cy="1952267"/>
            </a:xfrm>
          </p:grpSpPr>
          <p:grpSp>
            <p:nvGrpSpPr>
              <p:cNvPr id="1203" name="Google Shape;1203;p34"/>
              <p:cNvGrpSpPr/>
              <p:nvPr/>
            </p:nvGrpSpPr>
            <p:grpSpPr>
              <a:xfrm>
                <a:off x="5194218" y="893129"/>
                <a:ext cx="522827" cy="522827"/>
                <a:chOff x="764100" y="3623300"/>
                <a:chExt cx="1046700" cy="1046700"/>
              </a:xfrm>
            </p:grpSpPr>
            <p:sp>
              <p:nvSpPr>
                <p:cNvPr id="1204" name="Google Shape;1204;p34"/>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34"/>
              <p:cNvGrpSpPr/>
              <p:nvPr/>
            </p:nvGrpSpPr>
            <p:grpSpPr>
              <a:xfrm>
                <a:off x="5371921" y="-536312"/>
                <a:ext cx="182209" cy="1814066"/>
                <a:chOff x="3305183" y="1663032"/>
                <a:chExt cx="166690" cy="1659561"/>
              </a:xfrm>
            </p:grpSpPr>
            <p:grpSp>
              <p:nvGrpSpPr>
                <p:cNvPr id="1207" name="Google Shape;1207;p34"/>
                <p:cNvGrpSpPr/>
                <p:nvPr/>
              </p:nvGrpSpPr>
              <p:grpSpPr>
                <a:xfrm>
                  <a:off x="3305183" y="1663032"/>
                  <a:ext cx="166690" cy="1659561"/>
                  <a:chOff x="3305183" y="1663032"/>
                  <a:chExt cx="166690" cy="1659561"/>
                </a:xfrm>
              </p:grpSpPr>
              <p:grpSp>
                <p:nvGrpSpPr>
                  <p:cNvPr id="1208" name="Google Shape;1208;p34"/>
                  <p:cNvGrpSpPr/>
                  <p:nvPr/>
                </p:nvGrpSpPr>
                <p:grpSpPr>
                  <a:xfrm>
                    <a:off x="3305183" y="2971595"/>
                    <a:ext cx="166690" cy="350998"/>
                    <a:chOff x="3305183" y="3146560"/>
                    <a:chExt cx="166690" cy="350998"/>
                  </a:xfrm>
                </p:grpSpPr>
                <p:sp>
                  <p:nvSpPr>
                    <p:cNvPr id="1209" name="Google Shape;1209;p34"/>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34"/>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4"/>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2" name="Google Shape;1212;p34"/>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34"/>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214" name="Google Shape;1214;p34"/>
            <p:cNvGrpSpPr/>
            <p:nvPr/>
          </p:nvGrpSpPr>
          <p:grpSpPr>
            <a:xfrm>
              <a:off x="8018879" y="-29"/>
              <a:ext cx="810166" cy="4470272"/>
              <a:chOff x="7824797" y="-1724181"/>
              <a:chExt cx="860597" cy="4748536"/>
            </a:xfrm>
          </p:grpSpPr>
          <p:grpSp>
            <p:nvGrpSpPr>
              <p:cNvPr id="1215" name="Google Shape;1215;p34"/>
              <p:cNvGrpSpPr/>
              <p:nvPr/>
            </p:nvGrpSpPr>
            <p:grpSpPr>
              <a:xfrm>
                <a:off x="7824797" y="1891931"/>
                <a:ext cx="860597" cy="1132425"/>
                <a:chOff x="764100" y="3623300"/>
                <a:chExt cx="1046700" cy="1046700"/>
              </a:xfrm>
            </p:grpSpPr>
            <p:sp>
              <p:nvSpPr>
                <p:cNvPr id="1216" name="Google Shape;1216;p34"/>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4"/>
              <p:cNvGrpSpPr/>
              <p:nvPr/>
            </p:nvGrpSpPr>
            <p:grpSpPr>
              <a:xfrm>
                <a:off x="8100547" y="-1724181"/>
                <a:ext cx="300376" cy="4529867"/>
                <a:chOff x="3792712" y="-322375"/>
                <a:chExt cx="274793" cy="4144055"/>
              </a:xfrm>
            </p:grpSpPr>
            <p:grpSp>
              <p:nvGrpSpPr>
                <p:cNvPr id="1219" name="Google Shape;1219;p34"/>
                <p:cNvGrpSpPr/>
                <p:nvPr/>
              </p:nvGrpSpPr>
              <p:grpSpPr>
                <a:xfrm>
                  <a:off x="3792712" y="-322375"/>
                  <a:ext cx="274793" cy="4144055"/>
                  <a:chOff x="3792712" y="-322375"/>
                  <a:chExt cx="274793" cy="4144055"/>
                </a:xfrm>
              </p:grpSpPr>
              <p:grpSp>
                <p:nvGrpSpPr>
                  <p:cNvPr id="1220" name="Google Shape;1220;p34"/>
                  <p:cNvGrpSpPr/>
                  <p:nvPr/>
                </p:nvGrpSpPr>
                <p:grpSpPr>
                  <a:xfrm>
                    <a:off x="3792712" y="2971595"/>
                    <a:ext cx="274793" cy="850085"/>
                    <a:chOff x="3792712" y="2879468"/>
                    <a:chExt cx="274793" cy="850085"/>
                  </a:xfrm>
                </p:grpSpPr>
                <p:sp>
                  <p:nvSpPr>
                    <p:cNvPr id="1221" name="Google Shape;1221;p34"/>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34"/>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34"/>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4" name="Google Shape;1224;p34"/>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34"/>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226" name="Google Shape;1226;p34"/>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227" name="Google Shape;1227;p34"/>
            <p:cNvGrpSpPr/>
            <p:nvPr/>
          </p:nvGrpSpPr>
          <p:grpSpPr>
            <a:xfrm>
              <a:off x="7184797" y="-17"/>
              <a:ext cx="985363" cy="3905971"/>
              <a:chOff x="1192601" y="-1724180"/>
              <a:chExt cx="1046700" cy="4149108"/>
            </a:xfrm>
          </p:grpSpPr>
          <p:grpSp>
            <p:nvGrpSpPr>
              <p:cNvPr id="1228" name="Google Shape;1228;p34"/>
              <p:cNvGrpSpPr/>
              <p:nvPr/>
            </p:nvGrpSpPr>
            <p:grpSpPr>
              <a:xfrm>
                <a:off x="1192601" y="1378228"/>
                <a:ext cx="1046700" cy="1046700"/>
                <a:chOff x="764100" y="3623300"/>
                <a:chExt cx="1046700" cy="1046700"/>
              </a:xfrm>
            </p:grpSpPr>
            <p:sp>
              <p:nvSpPr>
                <p:cNvPr id="1229" name="Google Shape;1229;p34"/>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34"/>
              <p:cNvGrpSpPr/>
              <p:nvPr/>
            </p:nvGrpSpPr>
            <p:grpSpPr>
              <a:xfrm>
                <a:off x="1417979" y="-1724180"/>
                <a:ext cx="580390" cy="3855366"/>
                <a:chOff x="522260" y="372820"/>
                <a:chExt cx="530958" cy="3527002"/>
              </a:xfrm>
            </p:grpSpPr>
            <p:grpSp>
              <p:nvGrpSpPr>
                <p:cNvPr id="1232" name="Google Shape;1232;p34"/>
                <p:cNvGrpSpPr/>
                <p:nvPr/>
              </p:nvGrpSpPr>
              <p:grpSpPr>
                <a:xfrm>
                  <a:off x="522260" y="372820"/>
                  <a:ext cx="530958" cy="3527002"/>
                  <a:chOff x="522260" y="372820"/>
                  <a:chExt cx="530958" cy="3527002"/>
                </a:xfrm>
              </p:grpSpPr>
              <p:grpSp>
                <p:nvGrpSpPr>
                  <p:cNvPr id="1233" name="Google Shape;1233;p34"/>
                  <p:cNvGrpSpPr/>
                  <p:nvPr/>
                </p:nvGrpSpPr>
                <p:grpSpPr>
                  <a:xfrm>
                    <a:off x="522260" y="2971595"/>
                    <a:ext cx="530958" cy="928227"/>
                    <a:chOff x="522260" y="2971595"/>
                    <a:chExt cx="530958" cy="928227"/>
                  </a:xfrm>
                </p:grpSpPr>
                <p:sp>
                  <p:nvSpPr>
                    <p:cNvPr id="1234" name="Google Shape;1234;p34"/>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34"/>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6" name="Google Shape;1236;p34"/>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34"/>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8" name="Google Shape;1238;p34"/>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34"/>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240" name="Google Shape;1240;p34"/>
            <p:cNvGrpSpPr/>
            <p:nvPr/>
          </p:nvGrpSpPr>
          <p:grpSpPr>
            <a:xfrm>
              <a:off x="6196930" y="7"/>
              <a:ext cx="985363" cy="2629685"/>
              <a:chOff x="6010934" y="1"/>
              <a:chExt cx="1046700" cy="2793377"/>
            </a:xfrm>
          </p:grpSpPr>
          <p:grpSp>
            <p:nvGrpSpPr>
              <p:cNvPr id="1241" name="Google Shape;1241;p34"/>
              <p:cNvGrpSpPr/>
              <p:nvPr/>
            </p:nvGrpSpPr>
            <p:grpSpPr>
              <a:xfrm>
                <a:off x="6010934" y="1746678"/>
                <a:ext cx="1046700" cy="1046700"/>
                <a:chOff x="764100" y="3623300"/>
                <a:chExt cx="1046700" cy="1046700"/>
              </a:xfrm>
            </p:grpSpPr>
            <p:sp>
              <p:nvSpPr>
                <p:cNvPr id="1242" name="Google Shape;1242;p34"/>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34"/>
              <p:cNvGrpSpPr/>
              <p:nvPr/>
            </p:nvGrpSpPr>
            <p:grpSpPr>
              <a:xfrm>
                <a:off x="6308747" y="1"/>
                <a:ext cx="441786" cy="2571886"/>
                <a:chOff x="1121941" y="1609666"/>
                <a:chExt cx="404159" cy="2352837"/>
              </a:xfrm>
            </p:grpSpPr>
            <p:grpSp>
              <p:nvGrpSpPr>
                <p:cNvPr id="1245" name="Google Shape;1245;p34"/>
                <p:cNvGrpSpPr/>
                <p:nvPr/>
              </p:nvGrpSpPr>
              <p:grpSpPr>
                <a:xfrm>
                  <a:off x="1121941" y="1609666"/>
                  <a:ext cx="404159" cy="2352837"/>
                  <a:chOff x="1121941" y="1609666"/>
                  <a:chExt cx="404159" cy="2352837"/>
                </a:xfrm>
              </p:grpSpPr>
              <p:grpSp>
                <p:nvGrpSpPr>
                  <p:cNvPr id="1246" name="Google Shape;1246;p34"/>
                  <p:cNvGrpSpPr/>
                  <p:nvPr/>
                </p:nvGrpSpPr>
                <p:grpSpPr>
                  <a:xfrm>
                    <a:off x="1121941" y="2971595"/>
                    <a:ext cx="404159" cy="990908"/>
                    <a:chOff x="1121941" y="2969319"/>
                    <a:chExt cx="404159" cy="990908"/>
                  </a:xfrm>
                </p:grpSpPr>
                <p:sp>
                  <p:nvSpPr>
                    <p:cNvPr id="1247" name="Google Shape;1247;p34"/>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34"/>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34"/>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34"/>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1" name="Google Shape;1251;p34"/>
                  <p:cNvSpPr/>
                  <p:nvPr/>
                </p:nvSpPr>
                <p:spPr>
                  <a:xfrm>
                    <a:off x="1308648" y="1609666"/>
                    <a:ext cx="17700" cy="136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34"/>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28575">
                  <a:solidFill>
                    <a:schemeClr val="lt1"/>
                  </a:solidFill>
                  <a:prstDash val="solid"/>
                  <a:round/>
                  <a:headEnd len="med" w="med" type="none"/>
                  <a:tailEnd len="med" w="med" type="none"/>
                </a:ln>
              </p:spPr>
            </p:sp>
            <p:sp>
              <p:nvSpPr>
                <p:cNvPr id="1253" name="Google Shape;1253;p34"/>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28575">
                  <a:solidFill>
                    <a:schemeClr val="lt1"/>
                  </a:solidFill>
                  <a:prstDash val="solid"/>
                  <a:round/>
                  <a:headEnd len="med" w="med" type="none"/>
                  <a:tailEnd len="med" w="med" type="none"/>
                </a:ln>
              </p:spPr>
            </p:sp>
            <p:sp>
              <p:nvSpPr>
                <p:cNvPr id="1254" name="Google Shape;1254;p34"/>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28575">
                  <a:solidFill>
                    <a:schemeClr val="lt1"/>
                  </a:solidFill>
                  <a:prstDash val="solid"/>
                  <a:round/>
                  <a:headEnd len="med" w="med" type="none"/>
                  <a:tailEnd len="med" w="med" type="none"/>
                </a:ln>
              </p:spPr>
            </p:sp>
            <p:sp>
              <p:nvSpPr>
                <p:cNvPr id="1255" name="Google Shape;1255;p34"/>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28575">
                  <a:solidFill>
                    <a:schemeClr val="lt1"/>
                  </a:solidFill>
                  <a:prstDash val="solid"/>
                  <a:round/>
                  <a:headEnd len="med" w="med" type="none"/>
                  <a:tailEnd len="med" w="med" type="none"/>
                </a:ln>
              </p:spPr>
            </p:sp>
          </p:grpSp>
        </p:grpSp>
        <p:grpSp>
          <p:nvGrpSpPr>
            <p:cNvPr id="1256" name="Google Shape;1256;p34"/>
            <p:cNvGrpSpPr/>
            <p:nvPr/>
          </p:nvGrpSpPr>
          <p:grpSpPr>
            <a:xfrm>
              <a:off x="7192739" y="3730341"/>
              <a:ext cx="148551" cy="170121"/>
              <a:chOff x="3462796" y="2555878"/>
              <a:chExt cx="157798" cy="180711"/>
            </a:xfrm>
          </p:grpSpPr>
          <p:sp>
            <p:nvSpPr>
              <p:cNvPr id="1257" name="Google Shape;1257;p34"/>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34"/>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34"/>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34"/>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34"/>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34"/>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3" name="Shape 1263"/>
        <p:cNvGrpSpPr/>
        <p:nvPr/>
      </p:nvGrpSpPr>
      <p:grpSpPr>
        <a:xfrm>
          <a:off x="0" y="0"/>
          <a:ext cx="0" cy="0"/>
          <a:chOff x="0" y="0"/>
          <a:chExt cx="0" cy="0"/>
        </a:xfrm>
      </p:grpSpPr>
      <p:sp>
        <p:nvSpPr>
          <p:cNvPr id="1264" name="Google Shape;1264;p35"/>
          <p:cNvSpPr txBox="1"/>
          <p:nvPr>
            <p:ph idx="1" type="body"/>
          </p:nvPr>
        </p:nvSpPr>
        <p:spPr>
          <a:xfrm>
            <a:off x="855300" y="4591175"/>
            <a:ext cx="7433400" cy="3348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Clr>
                <a:schemeClr val="accent1"/>
              </a:buClr>
              <a:buSzPts val="1800"/>
              <a:buNone/>
              <a:defRPr sz="1800">
                <a:solidFill>
                  <a:schemeClr val="accent1"/>
                </a:solidFill>
              </a:defRPr>
            </a:lvl1pPr>
          </a:lstStyle>
          <a:p/>
        </p:txBody>
      </p:sp>
      <p:sp>
        <p:nvSpPr>
          <p:cNvPr id="1265" name="Google Shape;1265;p35"/>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266" name="Google Shape;1266;p35"/>
          <p:cNvGrpSpPr/>
          <p:nvPr/>
        </p:nvGrpSpPr>
        <p:grpSpPr>
          <a:xfrm>
            <a:off x="2123897" y="-3"/>
            <a:ext cx="248884" cy="1079826"/>
            <a:chOff x="6176324" y="1765810"/>
            <a:chExt cx="466512" cy="2024421"/>
          </a:xfrm>
        </p:grpSpPr>
        <p:sp>
          <p:nvSpPr>
            <p:cNvPr id="1267" name="Google Shape;1267;p35"/>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35"/>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35"/>
          <p:cNvGrpSpPr/>
          <p:nvPr/>
        </p:nvGrpSpPr>
        <p:grpSpPr>
          <a:xfrm>
            <a:off x="6105618" y="-6"/>
            <a:ext cx="314981" cy="715683"/>
            <a:chOff x="4897958" y="2723139"/>
            <a:chExt cx="514087" cy="1168081"/>
          </a:xfrm>
        </p:grpSpPr>
        <p:sp>
          <p:nvSpPr>
            <p:cNvPr id="1270" name="Google Shape;1270;p35"/>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35"/>
            <p:cNvSpPr/>
            <p:nvPr/>
          </p:nvSpPr>
          <p:spPr>
            <a:xfrm>
              <a:off x="5157477" y="2723139"/>
              <a:ext cx="17700" cy="2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35"/>
          <p:cNvGrpSpPr/>
          <p:nvPr/>
        </p:nvGrpSpPr>
        <p:grpSpPr>
          <a:xfrm>
            <a:off x="3821579" y="-5"/>
            <a:ext cx="248873" cy="666692"/>
            <a:chOff x="5578966" y="2874382"/>
            <a:chExt cx="406190" cy="1088121"/>
          </a:xfrm>
        </p:grpSpPr>
        <p:sp>
          <p:nvSpPr>
            <p:cNvPr id="1273" name="Google Shape;1273;p35"/>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35"/>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35"/>
          <p:cNvGrpSpPr/>
          <p:nvPr/>
        </p:nvGrpSpPr>
        <p:grpSpPr>
          <a:xfrm>
            <a:off x="4797694" y="-1"/>
            <a:ext cx="285832" cy="1167629"/>
            <a:chOff x="6176324" y="1884520"/>
            <a:chExt cx="466512" cy="1905711"/>
          </a:xfrm>
        </p:grpSpPr>
        <p:sp>
          <p:nvSpPr>
            <p:cNvPr id="1276" name="Google Shape;1276;p35"/>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35"/>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35"/>
          <p:cNvGrpSpPr/>
          <p:nvPr/>
        </p:nvGrpSpPr>
        <p:grpSpPr>
          <a:xfrm>
            <a:off x="2497918" y="-1"/>
            <a:ext cx="291985" cy="626860"/>
            <a:chOff x="6798998" y="2578195"/>
            <a:chExt cx="476555" cy="1023111"/>
          </a:xfrm>
        </p:grpSpPr>
        <p:sp>
          <p:nvSpPr>
            <p:cNvPr id="1279" name="Google Shape;1279;p35"/>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35"/>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35"/>
          <p:cNvGrpSpPr/>
          <p:nvPr/>
        </p:nvGrpSpPr>
        <p:grpSpPr>
          <a:xfrm>
            <a:off x="6996805" y="1"/>
            <a:ext cx="104448" cy="835379"/>
            <a:chOff x="7576714" y="1965553"/>
            <a:chExt cx="170472" cy="1363439"/>
          </a:xfrm>
        </p:grpSpPr>
        <p:sp>
          <p:nvSpPr>
            <p:cNvPr id="1282" name="Google Shape;1282;p35"/>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35"/>
            <p:cNvSpPr/>
            <p:nvPr/>
          </p:nvSpPr>
          <p:spPr>
            <a:xfrm>
              <a:off x="7652967" y="1965553"/>
              <a:ext cx="17700" cy="10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35"/>
          <p:cNvGrpSpPr/>
          <p:nvPr/>
        </p:nvGrpSpPr>
        <p:grpSpPr>
          <a:xfrm>
            <a:off x="3185950" y="-4"/>
            <a:ext cx="176687" cy="1310262"/>
            <a:chOff x="7883572" y="1683399"/>
            <a:chExt cx="288375" cy="2138505"/>
          </a:xfrm>
        </p:grpSpPr>
        <p:sp>
          <p:nvSpPr>
            <p:cNvPr id="1285" name="Google Shape;1285;p35"/>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35"/>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35"/>
          <p:cNvGrpSpPr/>
          <p:nvPr/>
        </p:nvGrpSpPr>
        <p:grpSpPr>
          <a:xfrm>
            <a:off x="2478543" y="103446"/>
            <a:ext cx="96683" cy="110722"/>
            <a:chOff x="3462796" y="2555878"/>
            <a:chExt cx="157798" cy="180711"/>
          </a:xfrm>
        </p:grpSpPr>
        <p:sp>
          <p:nvSpPr>
            <p:cNvPr id="1288" name="Google Shape;1288;p3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3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3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3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3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3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4" name="Google Shape;1294;p35"/>
          <p:cNvGrpSpPr/>
          <p:nvPr/>
        </p:nvGrpSpPr>
        <p:grpSpPr>
          <a:xfrm>
            <a:off x="4244226" y="715679"/>
            <a:ext cx="110533" cy="116447"/>
            <a:chOff x="3770248" y="2527300"/>
            <a:chExt cx="180404" cy="190055"/>
          </a:xfrm>
        </p:grpSpPr>
        <p:sp>
          <p:nvSpPr>
            <p:cNvPr id="1295" name="Google Shape;1295;p3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3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7" name="Google Shape;1297;p3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3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9" name="Google Shape;1299;p35"/>
          <p:cNvGrpSpPr/>
          <p:nvPr/>
        </p:nvGrpSpPr>
        <p:grpSpPr>
          <a:xfrm>
            <a:off x="6547056" y="29477"/>
            <a:ext cx="131398" cy="150478"/>
            <a:chOff x="3462796" y="2555878"/>
            <a:chExt cx="157798" cy="180711"/>
          </a:xfrm>
        </p:grpSpPr>
        <p:sp>
          <p:nvSpPr>
            <p:cNvPr id="1300" name="Google Shape;1300;p3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3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3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3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3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3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6" name="Google Shape;1306;p35"/>
          <p:cNvGrpSpPr/>
          <p:nvPr/>
        </p:nvGrpSpPr>
        <p:grpSpPr>
          <a:xfrm>
            <a:off x="5436611" y="1013080"/>
            <a:ext cx="150222" cy="158259"/>
            <a:chOff x="3770248" y="2527300"/>
            <a:chExt cx="180404" cy="190055"/>
          </a:xfrm>
        </p:grpSpPr>
        <p:sp>
          <p:nvSpPr>
            <p:cNvPr id="1307" name="Google Shape;1307;p3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3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3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0" name="Google Shape;1310;p3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1" name="Google Shape;1311;p35"/>
          <p:cNvGrpSpPr/>
          <p:nvPr/>
        </p:nvGrpSpPr>
        <p:grpSpPr>
          <a:xfrm rot="5400000">
            <a:off x="5283010" y="299034"/>
            <a:ext cx="131398" cy="150460"/>
            <a:chOff x="3462796" y="2555878"/>
            <a:chExt cx="157798" cy="180711"/>
          </a:xfrm>
        </p:grpSpPr>
        <p:sp>
          <p:nvSpPr>
            <p:cNvPr id="1312" name="Google Shape;1312;p35"/>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3" name="Google Shape;1313;p35"/>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35"/>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35"/>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6" name="Google Shape;1316;p35"/>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35"/>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8" name="Google Shape;1318;p35"/>
          <p:cNvGrpSpPr/>
          <p:nvPr/>
        </p:nvGrpSpPr>
        <p:grpSpPr>
          <a:xfrm>
            <a:off x="2111378" y="797091"/>
            <a:ext cx="110533" cy="116447"/>
            <a:chOff x="3770248" y="2527300"/>
            <a:chExt cx="180404" cy="190055"/>
          </a:xfrm>
        </p:grpSpPr>
        <p:sp>
          <p:nvSpPr>
            <p:cNvPr id="1319" name="Google Shape;1319;p3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3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3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3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3" name="Google Shape;1323;p35"/>
          <p:cNvGrpSpPr/>
          <p:nvPr/>
        </p:nvGrpSpPr>
        <p:grpSpPr>
          <a:xfrm rot="-2700000">
            <a:off x="7021573" y="1207759"/>
            <a:ext cx="110522" cy="116435"/>
            <a:chOff x="3770248" y="2527300"/>
            <a:chExt cx="180404" cy="190055"/>
          </a:xfrm>
        </p:grpSpPr>
        <p:sp>
          <p:nvSpPr>
            <p:cNvPr id="1324" name="Google Shape;1324;p35"/>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35"/>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35"/>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35"/>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8" name="Google Shape;1328;p35"/>
          <p:cNvGrpSpPr/>
          <p:nvPr/>
        </p:nvGrpSpPr>
        <p:grpSpPr>
          <a:xfrm>
            <a:off x="3301930" y="-2"/>
            <a:ext cx="641313" cy="1441454"/>
            <a:chOff x="2484475" y="746199"/>
            <a:chExt cx="1046700" cy="2352626"/>
          </a:xfrm>
        </p:grpSpPr>
        <p:sp>
          <p:nvSpPr>
            <p:cNvPr id="1329" name="Google Shape;1329;p35"/>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35"/>
            <p:cNvGrpSpPr/>
            <p:nvPr/>
          </p:nvGrpSpPr>
          <p:grpSpPr>
            <a:xfrm>
              <a:off x="2769703" y="746199"/>
              <a:ext cx="510180" cy="2066757"/>
              <a:chOff x="1818382" y="1899501"/>
              <a:chExt cx="466728" cy="1890730"/>
            </a:xfrm>
          </p:grpSpPr>
          <p:grpSp>
            <p:nvGrpSpPr>
              <p:cNvPr id="1332" name="Google Shape;1332;p35"/>
              <p:cNvGrpSpPr/>
              <p:nvPr/>
            </p:nvGrpSpPr>
            <p:grpSpPr>
              <a:xfrm>
                <a:off x="1818382" y="2971595"/>
                <a:ext cx="466728" cy="818636"/>
                <a:chOff x="1818382" y="2942618"/>
                <a:chExt cx="466728" cy="818636"/>
              </a:xfrm>
            </p:grpSpPr>
            <p:sp>
              <p:nvSpPr>
                <p:cNvPr id="1333" name="Google Shape;1333;p35"/>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4" name="Google Shape;1334;p35"/>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35"/>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6" name="Google Shape;1336;p35"/>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35"/>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338" name="Google Shape;1338;p35"/>
          <p:cNvGrpSpPr/>
          <p:nvPr/>
        </p:nvGrpSpPr>
        <p:grpSpPr>
          <a:xfrm>
            <a:off x="4207129" y="-1"/>
            <a:ext cx="554672" cy="791533"/>
            <a:chOff x="3961868" y="621833"/>
            <a:chExt cx="905291" cy="1291877"/>
          </a:xfrm>
        </p:grpSpPr>
        <p:grpSp>
          <p:nvGrpSpPr>
            <p:cNvPr id="1339" name="Google Shape;1339;p35"/>
            <p:cNvGrpSpPr/>
            <p:nvPr/>
          </p:nvGrpSpPr>
          <p:grpSpPr>
            <a:xfrm>
              <a:off x="3961868" y="1008419"/>
              <a:ext cx="905291" cy="905291"/>
              <a:chOff x="764100" y="3623300"/>
              <a:chExt cx="1046700" cy="1046700"/>
            </a:xfrm>
          </p:grpSpPr>
          <p:sp>
            <p:nvSpPr>
              <p:cNvPr id="1340" name="Google Shape;1340;p35"/>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35"/>
            <p:cNvGrpSpPr/>
            <p:nvPr/>
          </p:nvGrpSpPr>
          <p:grpSpPr>
            <a:xfrm>
              <a:off x="4155315" y="621833"/>
              <a:ext cx="522826" cy="1099260"/>
              <a:chOff x="2447534" y="2604168"/>
              <a:chExt cx="478297" cy="1005636"/>
            </a:xfrm>
          </p:grpSpPr>
          <p:grpSp>
            <p:nvGrpSpPr>
              <p:cNvPr id="1343" name="Google Shape;1343;p35"/>
              <p:cNvGrpSpPr/>
              <p:nvPr/>
            </p:nvGrpSpPr>
            <p:grpSpPr>
              <a:xfrm>
                <a:off x="2447534" y="2604168"/>
                <a:ext cx="478297" cy="1005636"/>
                <a:chOff x="2447534" y="2604168"/>
                <a:chExt cx="478297" cy="1005636"/>
              </a:xfrm>
            </p:grpSpPr>
            <p:grpSp>
              <p:nvGrpSpPr>
                <p:cNvPr id="1344" name="Google Shape;1344;p35"/>
                <p:cNvGrpSpPr/>
                <p:nvPr/>
              </p:nvGrpSpPr>
              <p:grpSpPr>
                <a:xfrm>
                  <a:off x="2447534" y="2971595"/>
                  <a:ext cx="478297" cy="638209"/>
                  <a:chOff x="2447534" y="3081786"/>
                  <a:chExt cx="478297" cy="638209"/>
                </a:xfrm>
              </p:grpSpPr>
              <p:sp>
                <p:nvSpPr>
                  <p:cNvPr id="1345" name="Google Shape;1345;p35"/>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35"/>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35"/>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8" name="Google Shape;1348;p35"/>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35"/>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350" name="Google Shape;1350;p35"/>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351" name="Google Shape;1351;p35"/>
          <p:cNvGrpSpPr/>
          <p:nvPr/>
        </p:nvGrpSpPr>
        <p:grpSpPr>
          <a:xfrm>
            <a:off x="4962190" y="-7"/>
            <a:ext cx="320336" cy="486565"/>
            <a:chOff x="5194218" y="621823"/>
            <a:chExt cx="522827" cy="794132"/>
          </a:xfrm>
        </p:grpSpPr>
        <p:grpSp>
          <p:nvGrpSpPr>
            <p:cNvPr id="1352" name="Google Shape;1352;p35"/>
            <p:cNvGrpSpPr/>
            <p:nvPr/>
          </p:nvGrpSpPr>
          <p:grpSpPr>
            <a:xfrm>
              <a:off x="5194218" y="893129"/>
              <a:ext cx="522827" cy="522827"/>
              <a:chOff x="764100" y="3623300"/>
              <a:chExt cx="1046700" cy="1046700"/>
            </a:xfrm>
          </p:grpSpPr>
          <p:sp>
            <p:nvSpPr>
              <p:cNvPr id="1353" name="Google Shape;1353;p35"/>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5"/>
            <p:cNvGrpSpPr/>
            <p:nvPr/>
          </p:nvGrpSpPr>
          <p:grpSpPr>
            <a:xfrm>
              <a:off x="5371921" y="621823"/>
              <a:ext cx="182209" cy="655932"/>
              <a:chOff x="3305183" y="2722527"/>
              <a:chExt cx="166690" cy="600065"/>
            </a:xfrm>
          </p:grpSpPr>
          <p:grpSp>
            <p:nvGrpSpPr>
              <p:cNvPr id="1356" name="Google Shape;1356;p35"/>
              <p:cNvGrpSpPr/>
              <p:nvPr/>
            </p:nvGrpSpPr>
            <p:grpSpPr>
              <a:xfrm>
                <a:off x="3305183" y="2722527"/>
                <a:ext cx="166690" cy="600065"/>
                <a:chOff x="3305183" y="2722527"/>
                <a:chExt cx="166690" cy="600065"/>
              </a:xfrm>
            </p:grpSpPr>
            <p:grpSp>
              <p:nvGrpSpPr>
                <p:cNvPr id="1357" name="Google Shape;1357;p35"/>
                <p:cNvGrpSpPr/>
                <p:nvPr/>
              </p:nvGrpSpPr>
              <p:grpSpPr>
                <a:xfrm>
                  <a:off x="3305183" y="2971595"/>
                  <a:ext cx="166690" cy="350998"/>
                  <a:chOff x="3305183" y="3146560"/>
                  <a:chExt cx="166690" cy="350998"/>
                </a:xfrm>
              </p:grpSpPr>
              <p:sp>
                <p:nvSpPr>
                  <p:cNvPr id="1358" name="Google Shape;1358;p35"/>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35"/>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35"/>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61" name="Google Shape;1361;p35"/>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35"/>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363" name="Google Shape;1363;p35"/>
          <p:cNvGrpSpPr/>
          <p:nvPr/>
        </p:nvGrpSpPr>
        <p:grpSpPr>
          <a:xfrm>
            <a:off x="6573945" y="2"/>
            <a:ext cx="527288" cy="1319623"/>
            <a:chOff x="7824797" y="870572"/>
            <a:chExt cx="860597" cy="2153783"/>
          </a:xfrm>
        </p:grpSpPr>
        <p:grpSp>
          <p:nvGrpSpPr>
            <p:cNvPr id="1364" name="Google Shape;1364;p35"/>
            <p:cNvGrpSpPr/>
            <p:nvPr/>
          </p:nvGrpSpPr>
          <p:grpSpPr>
            <a:xfrm>
              <a:off x="7824797" y="1891931"/>
              <a:ext cx="860597" cy="1132425"/>
              <a:chOff x="764100" y="3623300"/>
              <a:chExt cx="1046700" cy="1046700"/>
            </a:xfrm>
          </p:grpSpPr>
          <p:sp>
            <p:nvSpPr>
              <p:cNvPr id="1365" name="Google Shape;1365;p35"/>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5"/>
            <p:cNvGrpSpPr/>
            <p:nvPr/>
          </p:nvGrpSpPr>
          <p:grpSpPr>
            <a:xfrm>
              <a:off x="8100547" y="870572"/>
              <a:ext cx="300376" cy="1935114"/>
              <a:chOff x="3792712" y="2051381"/>
              <a:chExt cx="274793" cy="1770299"/>
            </a:xfrm>
          </p:grpSpPr>
          <p:grpSp>
            <p:nvGrpSpPr>
              <p:cNvPr id="1368" name="Google Shape;1368;p35"/>
              <p:cNvGrpSpPr/>
              <p:nvPr/>
            </p:nvGrpSpPr>
            <p:grpSpPr>
              <a:xfrm>
                <a:off x="3792712" y="2051381"/>
                <a:ext cx="274793" cy="1770299"/>
                <a:chOff x="3792712" y="2051381"/>
                <a:chExt cx="274793" cy="1770299"/>
              </a:xfrm>
            </p:grpSpPr>
            <p:grpSp>
              <p:nvGrpSpPr>
                <p:cNvPr id="1369" name="Google Shape;1369;p35"/>
                <p:cNvGrpSpPr/>
                <p:nvPr/>
              </p:nvGrpSpPr>
              <p:grpSpPr>
                <a:xfrm>
                  <a:off x="3792712" y="2971595"/>
                  <a:ext cx="274793" cy="850085"/>
                  <a:chOff x="3792712" y="2879468"/>
                  <a:chExt cx="274793" cy="850085"/>
                </a:xfrm>
              </p:grpSpPr>
              <p:sp>
                <p:nvSpPr>
                  <p:cNvPr id="1370" name="Google Shape;1370;p35"/>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35"/>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35"/>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73" name="Google Shape;1373;p35"/>
                <p:cNvSpPr/>
                <p:nvPr/>
              </p:nvSpPr>
              <p:spPr>
                <a:xfrm>
                  <a:off x="3923176" y="2051381"/>
                  <a:ext cx="17700" cy="9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35"/>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19050">
                <a:solidFill>
                  <a:schemeClr val="lt1"/>
                </a:solidFill>
                <a:prstDash val="solid"/>
                <a:round/>
                <a:headEnd len="med" w="med" type="none"/>
                <a:tailEnd len="med" w="med" type="none"/>
              </a:ln>
            </p:spPr>
          </p:sp>
          <p:sp>
            <p:nvSpPr>
              <p:cNvPr id="1375" name="Google Shape;1375;p35"/>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19050">
                <a:solidFill>
                  <a:schemeClr val="lt1"/>
                </a:solidFill>
                <a:prstDash val="solid"/>
                <a:round/>
                <a:headEnd len="med" w="med" type="none"/>
                <a:tailEnd len="med" w="med" type="none"/>
              </a:ln>
            </p:spPr>
          </p:sp>
        </p:grpSp>
      </p:grpSp>
      <p:grpSp>
        <p:nvGrpSpPr>
          <p:cNvPr id="1376" name="Google Shape;1376;p35"/>
          <p:cNvGrpSpPr/>
          <p:nvPr/>
        </p:nvGrpSpPr>
        <p:grpSpPr>
          <a:xfrm>
            <a:off x="2510399" y="7"/>
            <a:ext cx="641313" cy="1028549"/>
            <a:chOff x="1192601" y="746213"/>
            <a:chExt cx="1046700" cy="1678715"/>
          </a:xfrm>
        </p:grpSpPr>
        <p:grpSp>
          <p:nvGrpSpPr>
            <p:cNvPr id="1377" name="Google Shape;1377;p35"/>
            <p:cNvGrpSpPr/>
            <p:nvPr/>
          </p:nvGrpSpPr>
          <p:grpSpPr>
            <a:xfrm>
              <a:off x="1192601" y="1378228"/>
              <a:ext cx="1046700" cy="1046700"/>
              <a:chOff x="764100" y="3623300"/>
              <a:chExt cx="1046700" cy="1046700"/>
            </a:xfrm>
          </p:grpSpPr>
          <p:sp>
            <p:nvSpPr>
              <p:cNvPr id="1378" name="Google Shape;1378;p35"/>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35"/>
            <p:cNvGrpSpPr/>
            <p:nvPr/>
          </p:nvGrpSpPr>
          <p:grpSpPr>
            <a:xfrm>
              <a:off x="1417979" y="746213"/>
              <a:ext cx="580390" cy="1384973"/>
              <a:chOff x="522260" y="2632808"/>
              <a:chExt cx="530958" cy="1267014"/>
            </a:xfrm>
          </p:grpSpPr>
          <p:grpSp>
            <p:nvGrpSpPr>
              <p:cNvPr id="1381" name="Google Shape;1381;p35"/>
              <p:cNvGrpSpPr/>
              <p:nvPr/>
            </p:nvGrpSpPr>
            <p:grpSpPr>
              <a:xfrm>
                <a:off x="522260" y="2632808"/>
                <a:ext cx="530958" cy="1267014"/>
                <a:chOff x="522260" y="2632808"/>
                <a:chExt cx="530958" cy="1267014"/>
              </a:xfrm>
            </p:grpSpPr>
            <p:grpSp>
              <p:nvGrpSpPr>
                <p:cNvPr id="1382" name="Google Shape;1382;p35"/>
                <p:cNvGrpSpPr/>
                <p:nvPr/>
              </p:nvGrpSpPr>
              <p:grpSpPr>
                <a:xfrm>
                  <a:off x="522260" y="2971595"/>
                  <a:ext cx="530958" cy="928227"/>
                  <a:chOff x="522260" y="2971595"/>
                  <a:chExt cx="530958" cy="928227"/>
                </a:xfrm>
              </p:grpSpPr>
              <p:sp>
                <p:nvSpPr>
                  <p:cNvPr id="1383" name="Google Shape;1383;p35"/>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35"/>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35"/>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35"/>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87" name="Google Shape;1387;p35"/>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35"/>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389" name="Google Shape;1389;p35"/>
          <p:cNvGrpSpPr/>
          <p:nvPr/>
        </p:nvGrpSpPr>
        <p:grpSpPr>
          <a:xfrm>
            <a:off x="5462591" y="6"/>
            <a:ext cx="641313" cy="1178098"/>
            <a:chOff x="6010934" y="870580"/>
            <a:chExt cx="1046700" cy="1922797"/>
          </a:xfrm>
        </p:grpSpPr>
        <p:grpSp>
          <p:nvGrpSpPr>
            <p:cNvPr id="1390" name="Google Shape;1390;p35"/>
            <p:cNvGrpSpPr/>
            <p:nvPr/>
          </p:nvGrpSpPr>
          <p:grpSpPr>
            <a:xfrm>
              <a:off x="6010934" y="1746678"/>
              <a:ext cx="1046700" cy="1046700"/>
              <a:chOff x="764100" y="3623300"/>
              <a:chExt cx="1046700" cy="1046700"/>
            </a:xfrm>
          </p:grpSpPr>
          <p:sp>
            <p:nvSpPr>
              <p:cNvPr id="1391" name="Google Shape;1391;p35"/>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35"/>
            <p:cNvGrpSpPr/>
            <p:nvPr/>
          </p:nvGrpSpPr>
          <p:grpSpPr>
            <a:xfrm>
              <a:off x="6308747" y="870580"/>
              <a:ext cx="441786" cy="1701306"/>
              <a:chOff x="1121941" y="2406098"/>
              <a:chExt cx="404159" cy="1556405"/>
            </a:xfrm>
          </p:grpSpPr>
          <p:grpSp>
            <p:nvGrpSpPr>
              <p:cNvPr id="1394" name="Google Shape;1394;p35"/>
              <p:cNvGrpSpPr/>
              <p:nvPr/>
            </p:nvGrpSpPr>
            <p:grpSpPr>
              <a:xfrm>
                <a:off x="1121941" y="2406098"/>
                <a:ext cx="404159" cy="1556405"/>
                <a:chOff x="1121941" y="2406098"/>
                <a:chExt cx="404159" cy="1556405"/>
              </a:xfrm>
            </p:grpSpPr>
            <p:grpSp>
              <p:nvGrpSpPr>
                <p:cNvPr id="1395" name="Google Shape;1395;p35"/>
                <p:cNvGrpSpPr/>
                <p:nvPr/>
              </p:nvGrpSpPr>
              <p:grpSpPr>
                <a:xfrm>
                  <a:off x="1121941" y="2971595"/>
                  <a:ext cx="404159" cy="990908"/>
                  <a:chOff x="1121941" y="2969319"/>
                  <a:chExt cx="404159" cy="990908"/>
                </a:xfrm>
              </p:grpSpPr>
              <p:sp>
                <p:nvSpPr>
                  <p:cNvPr id="1396" name="Google Shape;1396;p35"/>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35"/>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35"/>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35"/>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00" name="Google Shape;1400;p35"/>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35"/>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402" name="Google Shape;1402;p35"/>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403" name="Google Shape;1403;p35"/>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404" name="Google Shape;1404;p35"/>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405" name="Google Shape;1405;p35"/>
          <p:cNvGrpSpPr/>
          <p:nvPr/>
        </p:nvGrpSpPr>
        <p:grpSpPr>
          <a:xfrm>
            <a:off x="2221896" y="1"/>
            <a:ext cx="320336" cy="1232124"/>
            <a:chOff x="721731" y="746204"/>
            <a:chExt cx="522827" cy="2010974"/>
          </a:xfrm>
        </p:grpSpPr>
        <p:grpSp>
          <p:nvGrpSpPr>
            <p:cNvPr id="1406" name="Google Shape;1406;p35"/>
            <p:cNvGrpSpPr/>
            <p:nvPr/>
          </p:nvGrpSpPr>
          <p:grpSpPr>
            <a:xfrm>
              <a:off x="721731" y="2234351"/>
              <a:ext cx="522827" cy="522827"/>
              <a:chOff x="764100" y="3623300"/>
              <a:chExt cx="1046700" cy="1046700"/>
            </a:xfrm>
          </p:grpSpPr>
          <p:sp>
            <p:nvSpPr>
              <p:cNvPr id="1407" name="Google Shape;1407;p35"/>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5"/>
            <p:cNvGrpSpPr/>
            <p:nvPr/>
          </p:nvGrpSpPr>
          <p:grpSpPr>
            <a:xfrm>
              <a:off x="892053" y="746204"/>
              <a:ext cx="182209" cy="1869993"/>
              <a:chOff x="3305183" y="1611869"/>
              <a:chExt cx="166690" cy="1710724"/>
            </a:xfrm>
          </p:grpSpPr>
          <p:grpSp>
            <p:nvGrpSpPr>
              <p:cNvPr id="1410" name="Google Shape;1410;p35"/>
              <p:cNvGrpSpPr/>
              <p:nvPr/>
            </p:nvGrpSpPr>
            <p:grpSpPr>
              <a:xfrm>
                <a:off x="3305183" y="1611869"/>
                <a:ext cx="166690" cy="1710724"/>
                <a:chOff x="3305183" y="1611869"/>
                <a:chExt cx="166690" cy="1710724"/>
              </a:xfrm>
            </p:grpSpPr>
            <p:grpSp>
              <p:nvGrpSpPr>
                <p:cNvPr id="1411" name="Google Shape;1411;p35"/>
                <p:cNvGrpSpPr/>
                <p:nvPr/>
              </p:nvGrpSpPr>
              <p:grpSpPr>
                <a:xfrm>
                  <a:off x="3305183" y="2971595"/>
                  <a:ext cx="166690" cy="350998"/>
                  <a:chOff x="3305183" y="3146560"/>
                  <a:chExt cx="166690" cy="350998"/>
                </a:xfrm>
              </p:grpSpPr>
              <p:sp>
                <p:nvSpPr>
                  <p:cNvPr id="1412" name="Google Shape;1412;p35"/>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35"/>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35"/>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15" name="Google Shape;1415;p35"/>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5"/>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7" name="Shape 1417"/>
        <p:cNvGrpSpPr/>
        <p:nvPr/>
      </p:nvGrpSpPr>
      <p:grpSpPr>
        <a:xfrm>
          <a:off x="0" y="0"/>
          <a:ext cx="0" cy="0"/>
          <a:chOff x="0" y="0"/>
          <a:chExt cx="0" cy="0"/>
        </a:xfrm>
      </p:grpSpPr>
      <p:sp>
        <p:nvSpPr>
          <p:cNvPr id="1418" name="Google Shape;1418;p36"/>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419" name="Google Shape;1419;p36"/>
          <p:cNvGrpSpPr/>
          <p:nvPr/>
        </p:nvGrpSpPr>
        <p:grpSpPr>
          <a:xfrm>
            <a:off x="6800134" y="-29"/>
            <a:ext cx="2382301" cy="4610466"/>
            <a:chOff x="6800134" y="-29"/>
            <a:chExt cx="2382301" cy="4610466"/>
          </a:xfrm>
        </p:grpSpPr>
        <p:grpSp>
          <p:nvGrpSpPr>
            <p:cNvPr id="1420" name="Google Shape;1420;p36"/>
            <p:cNvGrpSpPr/>
            <p:nvPr/>
          </p:nvGrpSpPr>
          <p:grpSpPr>
            <a:xfrm>
              <a:off x="7737776" y="-17"/>
              <a:ext cx="448629" cy="4610455"/>
              <a:chOff x="6798998" y="-1296139"/>
              <a:chExt cx="476555" cy="4897445"/>
            </a:xfrm>
          </p:grpSpPr>
          <p:sp>
            <p:nvSpPr>
              <p:cNvPr id="1421" name="Google Shape;1421;p36"/>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36"/>
              <p:cNvSpPr/>
              <p:nvPr/>
            </p:nvSpPr>
            <p:spPr>
              <a:xfrm>
                <a:off x="7026850" y="-1296139"/>
                <a:ext cx="17700" cy="427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36"/>
            <p:cNvGrpSpPr/>
            <p:nvPr/>
          </p:nvGrpSpPr>
          <p:grpSpPr>
            <a:xfrm>
              <a:off x="8636876" y="46"/>
              <a:ext cx="382387" cy="1450044"/>
              <a:chOff x="5578966" y="2422197"/>
              <a:chExt cx="406190" cy="1540306"/>
            </a:xfrm>
          </p:grpSpPr>
          <p:sp>
            <p:nvSpPr>
              <p:cNvPr id="1424" name="Google Shape;1424;p36"/>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36"/>
              <p:cNvSpPr/>
              <p:nvPr/>
            </p:nvSpPr>
            <p:spPr>
              <a:xfrm>
                <a:off x="5774600" y="2422197"/>
                <a:ext cx="17700" cy="55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36"/>
            <p:cNvGrpSpPr/>
            <p:nvPr/>
          </p:nvGrpSpPr>
          <p:grpSpPr>
            <a:xfrm>
              <a:off x="8035385" y="23"/>
              <a:ext cx="439174" cy="2683136"/>
              <a:chOff x="6176324" y="940075"/>
              <a:chExt cx="466512" cy="2850155"/>
            </a:xfrm>
          </p:grpSpPr>
          <p:sp>
            <p:nvSpPr>
              <p:cNvPr id="1427" name="Google Shape;1427;p36"/>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36"/>
              <p:cNvSpPr/>
              <p:nvPr/>
            </p:nvSpPr>
            <p:spPr>
              <a:xfrm>
                <a:off x="6400713" y="940075"/>
                <a:ext cx="17700" cy="203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36"/>
            <p:cNvGrpSpPr/>
            <p:nvPr/>
          </p:nvGrpSpPr>
          <p:grpSpPr>
            <a:xfrm>
              <a:off x="6999976" y="11"/>
              <a:ext cx="271476" cy="3307837"/>
              <a:chOff x="7883572" y="308161"/>
              <a:chExt cx="288375" cy="3513742"/>
            </a:xfrm>
          </p:grpSpPr>
          <p:sp>
            <p:nvSpPr>
              <p:cNvPr id="1430" name="Google Shape;1430;p36"/>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36"/>
              <p:cNvSpPr/>
              <p:nvPr/>
            </p:nvSpPr>
            <p:spPr>
              <a:xfrm>
                <a:off x="8024899" y="308161"/>
                <a:ext cx="17700" cy="26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36"/>
            <p:cNvGrpSpPr/>
            <p:nvPr/>
          </p:nvGrpSpPr>
          <p:grpSpPr>
            <a:xfrm>
              <a:off x="6827964" y="636458"/>
              <a:ext cx="230791" cy="243118"/>
              <a:chOff x="3770248" y="2527300"/>
              <a:chExt cx="180404" cy="190055"/>
            </a:xfrm>
          </p:grpSpPr>
          <p:sp>
            <p:nvSpPr>
              <p:cNvPr id="1433" name="Google Shape;1433;p3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3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3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3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37" name="Google Shape;1437;p36"/>
            <p:cNvGrpSpPr/>
            <p:nvPr/>
          </p:nvGrpSpPr>
          <p:grpSpPr>
            <a:xfrm>
              <a:off x="8763367" y="2641902"/>
              <a:ext cx="230809" cy="243156"/>
              <a:chOff x="3770248" y="2527300"/>
              <a:chExt cx="180404" cy="190055"/>
            </a:xfrm>
          </p:grpSpPr>
          <p:sp>
            <p:nvSpPr>
              <p:cNvPr id="1438" name="Google Shape;1438;p3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3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3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3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2" name="Google Shape;1442;p36"/>
            <p:cNvGrpSpPr/>
            <p:nvPr/>
          </p:nvGrpSpPr>
          <p:grpSpPr>
            <a:xfrm rot="5400000">
              <a:off x="8655427" y="4253521"/>
              <a:ext cx="201871" cy="231166"/>
              <a:chOff x="3462796" y="2555878"/>
              <a:chExt cx="157798" cy="180711"/>
            </a:xfrm>
          </p:grpSpPr>
          <p:sp>
            <p:nvSpPr>
              <p:cNvPr id="1443" name="Google Shape;1443;p36"/>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36"/>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36"/>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36"/>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36"/>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36"/>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9" name="Google Shape;1449;p36"/>
            <p:cNvGrpSpPr/>
            <p:nvPr/>
          </p:nvGrpSpPr>
          <p:grpSpPr>
            <a:xfrm rot="-2700000">
              <a:off x="7375305" y="1863439"/>
              <a:ext cx="169840" cy="178926"/>
              <a:chOff x="3770248" y="2527300"/>
              <a:chExt cx="180404" cy="190055"/>
            </a:xfrm>
          </p:grpSpPr>
          <p:sp>
            <p:nvSpPr>
              <p:cNvPr id="1450" name="Google Shape;1450;p36"/>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36"/>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36"/>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36"/>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54" name="Google Shape;1454;p36"/>
            <p:cNvGrpSpPr/>
            <p:nvPr/>
          </p:nvGrpSpPr>
          <p:grpSpPr>
            <a:xfrm>
              <a:off x="6800134" y="23"/>
              <a:ext cx="985363" cy="1665685"/>
              <a:chOff x="2484475" y="1329455"/>
              <a:chExt cx="1046700" cy="1769370"/>
            </a:xfrm>
          </p:grpSpPr>
          <p:sp>
            <p:nvSpPr>
              <p:cNvPr id="1455" name="Google Shape;1455;p36"/>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6"/>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36"/>
              <p:cNvGrpSpPr/>
              <p:nvPr/>
            </p:nvGrpSpPr>
            <p:grpSpPr>
              <a:xfrm>
                <a:off x="2769703" y="1329455"/>
                <a:ext cx="510180" cy="1483501"/>
                <a:chOff x="1818382" y="2433081"/>
                <a:chExt cx="466728" cy="1357150"/>
              </a:xfrm>
            </p:grpSpPr>
            <p:grpSp>
              <p:nvGrpSpPr>
                <p:cNvPr id="1458" name="Google Shape;1458;p36"/>
                <p:cNvGrpSpPr/>
                <p:nvPr/>
              </p:nvGrpSpPr>
              <p:grpSpPr>
                <a:xfrm>
                  <a:off x="1818382" y="2971595"/>
                  <a:ext cx="466728" cy="818636"/>
                  <a:chOff x="1818382" y="2942618"/>
                  <a:chExt cx="466728" cy="818636"/>
                </a:xfrm>
              </p:grpSpPr>
              <p:sp>
                <p:nvSpPr>
                  <p:cNvPr id="1459" name="Google Shape;1459;p36"/>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36"/>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36"/>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62" name="Google Shape;1462;p36"/>
                <p:cNvSpPr/>
                <p:nvPr/>
              </p:nvSpPr>
              <p:spPr>
                <a:xfrm>
                  <a:off x="2046046" y="2433081"/>
                  <a:ext cx="17700" cy="544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36"/>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38100">
                <a:solidFill>
                  <a:schemeClr val="lt1"/>
                </a:solidFill>
                <a:prstDash val="solid"/>
                <a:round/>
                <a:headEnd len="med" w="med" type="none"/>
                <a:tailEnd len="med" w="med" type="none"/>
              </a:ln>
            </p:spPr>
          </p:sp>
        </p:grpSp>
        <p:grpSp>
          <p:nvGrpSpPr>
            <p:cNvPr id="1464" name="Google Shape;1464;p36"/>
            <p:cNvGrpSpPr/>
            <p:nvPr/>
          </p:nvGrpSpPr>
          <p:grpSpPr>
            <a:xfrm>
              <a:off x="8330194" y="-10"/>
              <a:ext cx="852241" cy="2641273"/>
              <a:chOff x="3961868" y="-891976"/>
              <a:chExt cx="905291" cy="2805686"/>
            </a:xfrm>
          </p:grpSpPr>
          <p:grpSp>
            <p:nvGrpSpPr>
              <p:cNvPr id="1465" name="Google Shape;1465;p36"/>
              <p:cNvGrpSpPr/>
              <p:nvPr/>
            </p:nvGrpSpPr>
            <p:grpSpPr>
              <a:xfrm>
                <a:off x="3961868" y="1008419"/>
                <a:ext cx="905291" cy="905291"/>
                <a:chOff x="764100" y="3623300"/>
                <a:chExt cx="1046700" cy="1046700"/>
              </a:xfrm>
            </p:grpSpPr>
            <p:sp>
              <p:nvSpPr>
                <p:cNvPr id="1466" name="Google Shape;1466;p36"/>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6"/>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36"/>
              <p:cNvGrpSpPr/>
              <p:nvPr/>
            </p:nvGrpSpPr>
            <p:grpSpPr>
              <a:xfrm>
                <a:off x="4155315" y="-891976"/>
                <a:ext cx="522826" cy="2613070"/>
                <a:chOff x="2447534" y="1219291"/>
                <a:chExt cx="478297" cy="2390513"/>
              </a:xfrm>
            </p:grpSpPr>
            <p:grpSp>
              <p:nvGrpSpPr>
                <p:cNvPr id="1469" name="Google Shape;1469;p36"/>
                <p:cNvGrpSpPr/>
                <p:nvPr/>
              </p:nvGrpSpPr>
              <p:grpSpPr>
                <a:xfrm>
                  <a:off x="2447534" y="1219291"/>
                  <a:ext cx="478297" cy="2390513"/>
                  <a:chOff x="2447534" y="1219291"/>
                  <a:chExt cx="478297" cy="2390513"/>
                </a:xfrm>
              </p:grpSpPr>
              <p:grpSp>
                <p:nvGrpSpPr>
                  <p:cNvPr id="1470" name="Google Shape;1470;p36"/>
                  <p:cNvGrpSpPr/>
                  <p:nvPr/>
                </p:nvGrpSpPr>
                <p:grpSpPr>
                  <a:xfrm>
                    <a:off x="2447534" y="2971595"/>
                    <a:ext cx="478297" cy="638209"/>
                    <a:chOff x="2447534" y="3081786"/>
                    <a:chExt cx="478297" cy="638209"/>
                  </a:xfrm>
                </p:grpSpPr>
                <p:sp>
                  <p:nvSpPr>
                    <p:cNvPr id="1471" name="Google Shape;1471;p36"/>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36"/>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36"/>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74" name="Google Shape;1474;p36"/>
                  <p:cNvSpPr/>
                  <p:nvPr/>
                </p:nvSpPr>
                <p:spPr>
                  <a:xfrm>
                    <a:off x="2675610" y="1219291"/>
                    <a:ext cx="17700" cy="175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36"/>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38100">
                  <a:solidFill>
                    <a:schemeClr val="lt1"/>
                  </a:solidFill>
                  <a:prstDash val="solid"/>
                  <a:round/>
                  <a:headEnd len="med" w="med" type="none"/>
                  <a:tailEnd len="med" w="med" type="none"/>
                </a:ln>
              </p:spPr>
            </p:sp>
            <p:sp>
              <p:nvSpPr>
                <p:cNvPr id="1476" name="Google Shape;1476;p36"/>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38100">
                  <a:solidFill>
                    <a:schemeClr val="lt1"/>
                  </a:solidFill>
                  <a:prstDash val="solid"/>
                  <a:round/>
                  <a:headEnd len="med" w="med" type="none"/>
                  <a:tailEnd len="med" w="med" type="none"/>
                </a:ln>
              </p:spPr>
            </p:sp>
          </p:grpSp>
        </p:grpSp>
        <p:grpSp>
          <p:nvGrpSpPr>
            <p:cNvPr id="1477" name="Google Shape;1477;p36"/>
            <p:cNvGrpSpPr/>
            <p:nvPr/>
          </p:nvGrpSpPr>
          <p:grpSpPr>
            <a:xfrm>
              <a:off x="7811773" y="-2"/>
              <a:ext cx="492189" cy="1837864"/>
              <a:chOff x="5194218" y="-536312"/>
              <a:chExt cx="522827" cy="1952267"/>
            </a:xfrm>
          </p:grpSpPr>
          <p:grpSp>
            <p:nvGrpSpPr>
              <p:cNvPr id="1478" name="Google Shape;1478;p36"/>
              <p:cNvGrpSpPr/>
              <p:nvPr/>
            </p:nvGrpSpPr>
            <p:grpSpPr>
              <a:xfrm>
                <a:off x="5194218" y="893129"/>
                <a:ext cx="522827" cy="522827"/>
                <a:chOff x="764100" y="3623300"/>
                <a:chExt cx="1046700" cy="1046700"/>
              </a:xfrm>
            </p:grpSpPr>
            <p:sp>
              <p:nvSpPr>
                <p:cNvPr id="1479" name="Google Shape;1479;p36"/>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6"/>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36"/>
              <p:cNvGrpSpPr/>
              <p:nvPr/>
            </p:nvGrpSpPr>
            <p:grpSpPr>
              <a:xfrm>
                <a:off x="5371921" y="-536312"/>
                <a:ext cx="182209" cy="1814066"/>
                <a:chOff x="3305183" y="1663032"/>
                <a:chExt cx="166690" cy="1659561"/>
              </a:xfrm>
            </p:grpSpPr>
            <p:grpSp>
              <p:nvGrpSpPr>
                <p:cNvPr id="1482" name="Google Shape;1482;p36"/>
                <p:cNvGrpSpPr/>
                <p:nvPr/>
              </p:nvGrpSpPr>
              <p:grpSpPr>
                <a:xfrm>
                  <a:off x="3305183" y="1663032"/>
                  <a:ext cx="166690" cy="1659561"/>
                  <a:chOff x="3305183" y="1663032"/>
                  <a:chExt cx="166690" cy="1659561"/>
                </a:xfrm>
              </p:grpSpPr>
              <p:grpSp>
                <p:nvGrpSpPr>
                  <p:cNvPr id="1483" name="Google Shape;1483;p36"/>
                  <p:cNvGrpSpPr/>
                  <p:nvPr/>
                </p:nvGrpSpPr>
                <p:grpSpPr>
                  <a:xfrm>
                    <a:off x="3305183" y="2971595"/>
                    <a:ext cx="166690" cy="350998"/>
                    <a:chOff x="3305183" y="3146560"/>
                    <a:chExt cx="166690" cy="350998"/>
                  </a:xfrm>
                </p:grpSpPr>
                <p:sp>
                  <p:nvSpPr>
                    <p:cNvPr id="1484" name="Google Shape;1484;p36"/>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36"/>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36"/>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7" name="Google Shape;1487;p36"/>
                  <p:cNvSpPr/>
                  <p:nvPr/>
                </p:nvSpPr>
                <p:spPr>
                  <a:xfrm>
                    <a:off x="3375902" y="1663032"/>
                    <a:ext cx="17700" cy="1314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36"/>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28575">
                  <a:solidFill>
                    <a:schemeClr val="lt1"/>
                  </a:solidFill>
                  <a:prstDash val="solid"/>
                  <a:round/>
                  <a:headEnd len="med" w="med" type="none"/>
                  <a:tailEnd len="med" w="med" type="none"/>
                </a:ln>
              </p:spPr>
            </p:sp>
          </p:grpSp>
        </p:grpSp>
        <p:grpSp>
          <p:nvGrpSpPr>
            <p:cNvPr id="1489" name="Google Shape;1489;p36"/>
            <p:cNvGrpSpPr/>
            <p:nvPr/>
          </p:nvGrpSpPr>
          <p:grpSpPr>
            <a:xfrm>
              <a:off x="8018879" y="-29"/>
              <a:ext cx="810166" cy="4470272"/>
              <a:chOff x="7824797" y="-1724181"/>
              <a:chExt cx="860597" cy="4748536"/>
            </a:xfrm>
          </p:grpSpPr>
          <p:grpSp>
            <p:nvGrpSpPr>
              <p:cNvPr id="1490" name="Google Shape;1490;p36"/>
              <p:cNvGrpSpPr/>
              <p:nvPr/>
            </p:nvGrpSpPr>
            <p:grpSpPr>
              <a:xfrm>
                <a:off x="7824797" y="1891931"/>
                <a:ext cx="860597" cy="1132425"/>
                <a:chOff x="764100" y="3623300"/>
                <a:chExt cx="1046700" cy="1046700"/>
              </a:xfrm>
            </p:grpSpPr>
            <p:sp>
              <p:nvSpPr>
                <p:cNvPr id="1491" name="Google Shape;1491;p36"/>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6"/>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36"/>
              <p:cNvGrpSpPr/>
              <p:nvPr/>
            </p:nvGrpSpPr>
            <p:grpSpPr>
              <a:xfrm>
                <a:off x="8100547" y="-1724181"/>
                <a:ext cx="300376" cy="4529867"/>
                <a:chOff x="3792712" y="-322375"/>
                <a:chExt cx="274793" cy="4144055"/>
              </a:xfrm>
            </p:grpSpPr>
            <p:grpSp>
              <p:nvGrpSpPr>
                <p:cNvPr id="1494" name="Google Shape;1494;p36"/>
                <p:cNvGrpSpPr/>
                <p:nvPr/>
              </p:nvGrpSpPr>
              <p:grpSpPr>
                <a:xfrm>
                  <a:off x="3792712" y="-322375"/>
                  <a:ext cx="274793" cy="4144055"/>
                  <a:chOff x="3792712" y="-322375"/>
                  <a:chExt cx="274793" cy="4144055"/>
                </a:xfrm>
              </p:grpSpPr>
              <p:grpSp>
                <p:nvGrpSpPr>
                  <p:cNvPr id="1495" name="Google Shape;1495;p36"/>
                  <p:cNvGrpSpPr/>
                  <p:nvPr/>
                </p:nvGrpSpPr>
                <p:grpSpPr>
                  <a:xfrm>
                    <a:off x="3792712" y="2971595"/>
                    <a:ext cx="274793" cy="850085"/>
                    <a:chOff x="3792712" y="2879468"/>
                    <a:chExt cx="274793" cy="850085"/>
                  </a:xfrm>
                </p:grpSpPr>
                <p:sp>
                  <p:nvSpPr>
                    <p:cNvPr id="1496" name="Google Shape;1496;p36"/>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36"/>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8" name="Google Shape;1498;p36"/>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9" name="Google Shape;1499;p36"/>
                  <p:cNvSpPr/>
                  <p:nvPr/>
                </p:nvSpPr>
                <p:spPr>
                  <a:xfrm>
                    <a:off x="3923169" y="-322375"/>
                    <a:ext cx="17700" cy="330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36"/>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28575">
                  <a:solidFill>
                    <a:schemeClr val="lt1"/>
                  </a:solidFill>
                  <a:prstDash val="solid"/>
                  <a:round/>
                  <a:headEnd len="med" w="med" type="none"/>
                  <a:tailEnd len="med" w="med" type="none"/>
                </a:ln>
              </p:spPr>
            </p:sp>
            <p:sp>
              <p:nvSpPr>
                <p:cNvPr id="1501" name="Google Shape;1501;p36"/>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28575">
                  <a:solidFill>
                    <a:schemeClr val="lt1"/>
                  </a:solidFill>
                  <a:prstDash val="solid"/>
                  <a:round/>
                  <a:headEnd len="med" w="med" type="none"/>
                  <a:tailEnd len="med" w="med" type="none"/>
                </a:ln>
              </p:spPr>
            </p:sp>
          </p:grpSp>
        </p:grpSp>
        <p:grpSp>
          <p:nvGrpSpPr>
            <p:cNvPr id="1502" name="Google Shape;1502;p36"/>
            <p:cNvGrpSpPr/>
            <p:nvPr/>
          </p:nvGrpSpPr>
          <p:grpSpPr>
            <a:xfrm>
              <a:off x="7184797" y="-17"/>
              <a:ext cx="985363" cy="3905971"/>
              <a:chOff x="1192601" y="-1724180"/>
              <a:chExt cx="1046700" cy="4149108"/>
            </a:xfrm>
          </p:grpSpPr>
          <p:grpSp>
            <p:nvGrpSpPr>
              <p:cNvPr id="1503" name="Google Shape;1503;p36"/>
              <p:cNvGrpSpPr/>
              <p:nvPr/>
            </p:nvGrpSpPr>
            <p:grpSpPr>
              <a:xfrm>
                <a:off x="1192601" y="1378228"/>
                <a:ext cx="1046700" cy="1046700"/>
                <a:chOff x="764100" y="3623300"/>
                <a:chExt cx="1046700" cy="1046700"/>
              </a:xfrm>
            </p:grpSpPr>
            <p:sp>
              <p:nvSpPr>
                <p:cNvPr id="1504" name="Google Shape;1504;p36"/>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6"/>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36"/>
              <p:cNvGrpSpPr/>
              <p:nvPr/>
            </p:nvGrpSpPr>
            <p:grpSpPr>
              <a:xfrm>
                <a:off x="1417979" y="-1724180"/>
                <a:ext cx="580390" cy="3855366"/>
                <a:chOff x="522260" y="372820"/>
                <a:chExt cx="530958" cy="3527002"/>
              </a:xfrm>
            </p:grpSpPr>
            <p:grpSp>
              <p:nvGrpSpPr>
                <p:cNvPr id="1507" name="Google Shape;1507;p36"/>
                <p:cNvGrpSpPr/>
                <p:nvPr/>
              </p:nvGrpSpPr>
              <p:grpSpPr>
                <a:xfrm>
                  <a:off x="522260" y="372820"/>
                  <a:ext cx="530958" cy="3527002"/>
                  <a:chOff x="522260" y="372820"/>
                  <a:chExt cx="530958" cy="3527002"/>
                </a:xfrm>
              </p:grpSpPr>
              <p:grpSp>
                <p:nvGrpSpPr>
                  <p:cNvPr id="1508" name="Google Shape;1508;p36"/>
                  <p:cNvGrpSpPr/>
                  <p:nvPr/>
                </p:nvGrpSpPr>
                <p:grpSpPr>
                  <a:xfrm>
                    <a:off x="522260" y="2971595"/>
                    <a:ext cx="530958" cy="928227"/>
                    <a:chOff x="522260" y="2971595"/>
                    <a:chExt cx="530958" cy="928227"/>
                  </a:xfrm>
                </p:grpSpPr>
                <p:sp>
                  <p:nvSpPr>
                    <p:cNvPr id="1509" name="Google Shape;1509;p36"/>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36"/>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36"/>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2" name="Google Shape;1512;p36"/>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3" name="Google Shape;1513;p36"/>
                  <p:cNvSpPr/>
                  <p:nvPr/>
                </p:nvSpPr>
                <p:spPr>
                  <a:xfrm>
                    <a:off x="786939" y="372820"/>
                    <a:ext cx="17700" cy="260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36"/>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38100">
                  <a:solidFill>
                    <a:schemeClr val="lt1"/>
                  </a:solidFill>
                  <a:prstDash val="solid"/>
                  <a:round/>
                  <a:headEnd len="med" w="med" type="none"/>
                  <a:tailEnd len="med" w="med" type="none"/>
                </a:ln>
              </p:spPr>
            </p:sp>
          </p:grpSp>
        </p:grpSp>
        <p:grpSp>
          <p:nvGrpSpPr>
            <p:cNvPr id="1515" name="Google Shape;1515;p36"/>
            <p:cNvGrpSpPr/>
            <p:nvPr/>
          </p:nvGrpSpPr>
          <p:grpSpPr>
            <a:xfrm>
              <a:off x="7192739" y="3730341"/>
              <a:ext cx="148551" cy="170121"/>
              <a:chOff x="3462796" y="2555878"/>
              <a:chExt cx="157798" cy="180711"/>
            </a:xfrm>
          </p:grpSpPr>
          <p:sp>
            <p:nvSpPr>
              <p:cNvPr id="1516" name="Google Shape;1516;p36"/>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36"/>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36"/>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36"/>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36"/>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36"/>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op drawing">
  <p:cSld name="BLANK_1">
    <p:spTree>
      <p:nvGrpSpPr>
        <p:cNvPr id="1522" name="Shape 1522"/>
        <p:cNvGrpSpPr/>
        <p:nvPr/>
      </p:nvGrpSpPr>
      <p:grpSpPr>
        <a:xfrm>
          <a:off x="0" y="0"/>
          <a:ext cx="0" cy="0"/>
          <a:chOff x="0" y="0"/>
          <a:chExt cx="0" cy="0"/>
        </a:xfrm>
      </p:grpSpPr>
      <p:sp>
        <p:nvSpPr>
          <p:cNvPr id="1523" name="Google Shape;1523;p37"/>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524" name="Google Shape;1524;p37"/>
          <p:cNvGrpSpPr/>
          <p:nvPr/>
        </p:nvGrpSpPr>
        <p:grpSpPr>
          <a:xfrm>
            <a:off x="501117" y="14"/>
            <a:ext cx="222106" cy="963625"/>
            <a:chOff x="6176324" y="1765810"/>
            <a:chExt cx="466512" cy="2024421"/>
          </a:xfrm>
        </p:grpSpPr>
        <p:sp>
          <p:nvSpPr>
            <p:cNvPr id="1525" name="Google Shape;1525;p37"/>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37"/>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7"/>
          <p:cNvGrpSpPr/>
          <p:nvPr/>
        </p:nvGrpSpPr>
        <p:grpSpPr>
          <a:xfrm>
            <a:off x="4054453" y="110"/>
            <a:ext cx="281103" cy="638706"/>
            <a:chOff x="4897958" y="2723139"/>
            <a:chExt cx="514087" cy="1168081"/>
          </a:xfrm>
        </p:grpSpPr>
        <p:sp>
          <p:nvSpPr>
            <p:cNvPr id="1528" name="Google Shape;1528;p37"/>
            <p:cNvSpPr/>
            <p:nvPr/>
          </p:nvSpPr>
          <p:spPr>
            <a:xfrm>
              <a:off x="4897958" y="2971595"/>
              <a:ext cx="514087" cy="919625"/>
            </a:xfrm>
            <a:custGeom>
              <a:rect b="b" l="l" r="r" t="t"/>
              <a:pathLst>
                <a:path extrusionOk="0" h="919625" w="514087">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37"/>
            <p:cNvSpPr/>
            <p:nvPr/>
          </p:nvSpPr>
          <p:spPr>
            <a:xfrm>
              <a:off x="5157477" y="2723139"/>
              <a:ext cx="17700" cy="25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37"/>
          <p:cNvGrpSpPr/>
          <p:nvPr/>
        </p:nvGrpSpPr>
        <p:grpSpPr>
          <a:xfrm>
            <a:off x="2016228" y="118"/>
            <a:ext cx="222105" cy="594985"/>
            <a:chOff x="5578966" y="2874382"/>
            <a:chExt cx="406190" cy="1088121"/>
          </a:xfrm>
        </p:grpSpPr>
        <p:sp>
          <p:nvSpPr>
            <p:cNvPr id="1531" name="Google Shape;1531;p37"/>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37"/>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37"/>
          <p:cNvGrpSpPr/>
          <p:nvPr/>
        </p:nvGrpSpPr>
        <p:grpSpPr>
          <a:xfrm>
            <a:off x="2887321" y="81"/>
            <a:ext cx="255089" cy="1042043"/>
            <a:chOff x="6176324" y="1884520"/>
            <a:chExt cx="466512" cy="1905711"/>
          </a:xfrm>
        </p:grpSpPr>
        <p:sp>
          <p:nvSpPr>
            <p:cNvPr id="1534" name="Google Shape;1534;p37"/>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37"/>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37"/>
          <p:cNvGrpSpPr/>
          <p:nvPr/>
        </p:nvGrpSpPr>
        <p:grpSpPr>
          <a:xfrm>
            <a:off x="835052" y="109"/>
            <a:ext cx="260580" cy="559437"/>
            <a:chOff x="6798998" y="2578195"/>
            <a:chExt cx="476555" cy="1023111"/>
          </a:xfrm>
        </p:grpSpPr>
        <p:sp>
          <p:nvSpPr>
            <p:cNvPr id="1537" name="Google Shape;1537;p37"/>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37"/>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37"/>
          <p:cNvGrpSpPr/>
          <p:nvPr/>
        </p:nvGrpSpPr>
        <p:grpSpPr>
          <a:xfrm>
            <a:off x="4849828" y="86"/>
            <a:ext cx="93214" cy="745528"/>
            <a:chOff x="7576714" y="1965553"/>
            <a:chExt cx="170472" cy="1363439"/>
          </a:xfrm>
        </p:grpSpPr>
        <p:sp>
          <p:nvSpPr>
            <p:cNvPr id="1540" name="Google Shape;1540;p37"/>
            <p:cNvSpPr/>
            <p:nvPr/>
          </p:nvSpPr>
          <p:spPr>
            <a:xfrm>
              <a:off x="7576714" y="2971595"/>
              <a:ext cx="170472" cy="357397"/>
            </a:xfrm>
            <a:custGeom>
              <a:rect b="b" l="l" r="r" t="t"/>
              <a:pathLst>
                <a:path extrusionOk="0" h="357397" w="170472">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37"/>
            <p:cNvSpPr/>
            <p:nvPr/>
          </p:nvSpPr>
          <p:spPr>
            <a:xfrm>
              <a:off x="7652967" y="1965553"/>
              <a:ext cx="17700" cy="100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7"/>
          <p:cNvGrpSpPr/>
          <p:nvPr/>
        </p:nvGrpSpPr>
        <p:grpSpPr>
          <a:xfrm>
            <a:off x="1449079" y="70"/>
            <a:ext cx="157683" cy="1169334"/>
            <a:chOff x="7883572" y="1683399"/>
            <a:chExt cx="288375" cy="2138505"/>
          </a:xfrm>
        </p:grpSpPr>
        <p:sp>
          <p:nvSpPr>
            <p:cNvPr id="1543" name="Google Shape;1543;p37"/>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37"/>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37"/>
          <p:cNvGrpSpPr/>
          <p:nvPr/>
        </p:nvGrpSpPr>
        <p:grpSpPr>
          <a:xfrm>
            <a:off x="817647" y="92422"/>
            <a:ext cx="86284" cy="98813"/>
            <a:chOff x="3462796" y="2555878"/>
            <a:chExt cx="157798" cy="180711"/>
          </a:xfrm>
        </p:grpSpPr>
        <p:sp>
          <p:nvSpPr>
            <p:cNvPr id="1546" name="Google Shape;1546;p3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3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3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3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3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3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2" name="Google Shape;1552;p37"/>
          <p:cNvGrpSpPr/>
          <p:nvPr/>
        </p:nvGrpSpPr>
        <p:grpSpPr>
          <a:xfrm>
            <a:off x="2393331" y="638764"/>
            <a:ext cx="98645" cy="103922"/>
            <a:chOff x="3770248" y="2527300"/>
            <a:chExt cx="180404" cy="190055"/>
          </a:xfrm>
        </p:grpSpPr>
        <p:sp>
          <p:nvSpPr>
            <p:cNvPr id="1553" name="Google Shape;1553;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7" name="Google Shape;1557;p37"/>
          <p:cNvGrpSpPr/>
          <p:nvPr/>
        </p:nvGrpSpPr>
        <p:grpSpPr>
          <a:xfrm>
            <a:off x="4448250" y="26354"/>
            <a:ext cx="117260" cy="134286"/>
            <a:chOff x="3462796" y="2555878"/>
            <a:chExt cx="157798" cy="180711"/>
          </a:xfrm>
        </p:grpSpPr>
        <p:sp>
          <p:nvSpPr>
            <p:cNvPr id="1558" name="Google Shape;1558;p3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3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3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3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3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3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4" name="Google Shape;1564;p37"/>
          <p:cNvGrpSpPr/>
          <p:nvPr/>
        </p:nvGrpSpPr>
        <p:grpSpPr>
          <a:xfrm>
            <a:off x="3457306" y="904099"/>
            <a:ext cx="134058" cy="141230"/>
            <a:chOff x="3770248" y="2527300"/>
            <a:chExt cx="180404" cy="190055"/>
          </a:xfrm>
        </p:grpSpPr>
        <p:sp>
          <p:nvSpPr>
            <p:cNvPr id="1565" name="Google Shape;1565;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9" name="Google Shape;1569;p37"/>
          <p:cNvGrpSpPr/>
          <p:nvPr/>
        </p:nvGrpSpPr>
        <p:grpSpPr>
          <a:xfrm rot="5400000">
            <a:off x="3320205" y="266918"/>
            <a:ext cx="117260" cy="134268"/>
            <a:chOff x="3462796" y="2555878"/>
            <a:chExt cx="157798" cy="180711"/>
          </a:xfrm>
        </p:grpSpPr>
        <p:sp>
          <p:nvSpPr>
            <p:cNvPr id="1570" name="Google Shape;1570;p3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3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3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3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3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3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6" name="Google Shape;1576;p37"/>
          <p:cNvGrpSpPr/>
          <p:nvPr/>
        </p:nvGrpSpPr>
        <p:grpSpPr>
          <a:xfrm>
            <a:off x="490004" y="711414"/>
            <a:ext cx="98645" cy="103922"/>
            <a:chOff x="3770248" y="2527300"/>
            <a:chExt cx="180404" cy="190055"/>
          </a:xfrm>
        </p:grpSpPr>
        <p:sp>
          <p:nvSpPr>
            <p:cNvPr id="1577" name="Google Shape;1577;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1" name="Google Shape;1581;p37"/>
          <p:cNvGrpSpPr/>
          <p:nvPr/>
        </p:nvGrpSpPr>
        <p:grpSpPr>
          <a:xfrm rot="-2700000">
            <a:off x="4871785" y="1077752"/>
            <a:ext cx="98633" cy="103910"/>
            <a:chOff x="3770248" y="2527300"/>
            <a:chExt cx="180404" cy="190055"/>
          </a:xfrm>
        </p:grpSpPr>
        <p:sp>
          <p:nvSpPr>
            <p:cNvPr id="1582" name="Google Shape;1582;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6" name="Google Shape;1586;p37"/>
          <p:cNvGrpSpPr/>
          <p:nvPr/>
        </p:nvGrpSpPr>
        <p:grpSpPr>
          <a:xfrm>
            <a:off x="1552394" y="34"/>
            <a:ext cx="572336" cy="1286416"/>
            <a:chOff x="2484475" y="746199"/>
            <a:chExt cx="1046700" cy="2352626"/>
          </a:xfrm>
        </p:grpSpPr>
        <p:sp>
          <p:nvSpPr>
            <p:cNvPr id="1587" name="Google Shape;1587;p37"/>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7"/>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37"/>
            <p:cNvGrpSpPr/>
            <p:nvPr/>
          </p:nvGrpSpPr>
          <p:grpSpPr>
            <a:xfrm>
              <a:off x="2769703" y="746199"/>
              <a:ext cx="510180" cy="2066757"/>
              <a:chOff x="1818382" y="1899501"/>
              <a:chExt cx="466728" cy="1890730"/>
            </a:xfrm>
          </p:grpSpPr>
          <p:grpSp>
            <p:nvGrpSpPr>
              <p:cNvPr id="1590" name="Google Shape;1590;p37"/>
              <p:cNvGrpSpPr/>
              <p:nvPr/>
            </p:nvGrpSpPr>
            <p:grpSpPr>
              <a:xfrm>
                <a:off x="1818382" y="2971595"/>
                <a:ext cx="466728" cy="818636"/>
                <a:chOff x="1818382" y="2942618"/>
                <a:chExt cx="466728" cy="818636"/>
              </a:xfrm>
            </p:grpSpPr>
            <p:sp>
              <p:nvSpPr>
                <p:cNvPr id="1591" name="Google Shape;1591;p37"/>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37"/>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37"/>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4" name="Google Shape;1594;p37"/>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37"/>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596" name="Google Shape;1596;p37"/>
          <p:cNvGrpSpPr/>
          <p:nvPr/>
        </p:nvGrpSpPr>
        <p:grpSpPr>
          <a:xfrm>
            <a:off x="2360233" y="30"/>
            <a:ext cx="495013" cy="706398"/>
            <a:chOff x="3961868" y="621833"/>
            <a:chExt cx="905291" cy="1291877"/>
          </a:xfrm>
        </p:grpSpPr>
        <p:grpSp>
          <p:nvGrpSpPr>
            <p:cNvPr id="1597" name="Google Shape;1597;p37"/>
            <p:cNvGrpSpPr/>
            <p:nvPr/>
          </p:nvGrpSpPr>
          <p:grpSpPr>
            <a:xfrm>
              <a:off x="3961868" y="1008419"/>
              <a:ext cx="905291" cy="905291"/>
              <a:chOff x="764100" y="3623300"/>
              <a:chExt cx="1046700" cy="1046700"/>
            </a:xfrm>
          </p:grpSpPr>
          <p:sp>
            <p:nvSpPr>
              <p:cNvPr id="1598" name="Google Shape;1598;p37"/>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7"/>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37"/>
            <p:cNvGrpSpPr/>
            <p:nvPr/>
          </p:nvGrpSpPr>
          <p:grpSpPr>
            <a:xfrm>
              <a:off x="4155315" y="621833"/>
              <a:ext cx="522826" cy="1099260"/>
              <a:chOff x="2447534" y="2604168"/>
              <a:chExt cx="478297" cy="1005636"/>
            </a:xfrm>
          </p:grpSpPr>
          <p:grpSp>
            <p:nvGrpSpPr>
              <p:cNvPr id="1601" name="Google Shape;1601;p37"/>
              <p:cNvGrpSpPr/>
              <p:nvPr/>
            </p:nvGrpSpPr>
            <p:grpSpPr>
              <a:xfrm>
                <a:off x="2447534" y="2604168"/>
                <a:ext cx="478297" cy="1005636"/>
                <a:chOff x="2447534" y="2604168"/>
                <a:chExt cx="478297" cy="1005636"/>
              </a:xfrm>
            </p:grpSpPr>
            <p:grpSp>
              <p:nvGrpSpPr>
                <p:cNvPr id="1602" name="Google Shape;1602;p37"/>
                <p:cNvGrpSpPr/>
                <p:nvPr/>
              </p:nvGrpSpPr>
              <p:grpSpPr>
                <a:xfrm>
                  <a:off x="2447534" y="2971595"/>
                  <a:ext cx="478297" cy="638209"/>
                  <a:chOff x="2447534" y="3081786"/>
                  <a:chExt cx="478297" cy="638209"/>
                </a:xfrm>
              </p:grpSpPr>
              <p:sp>
                <p:nvSpPr>
                  <p:cNvPr id="1603" name="Google Shape;1603;p37"/>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37"/>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37"/>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6" name="Google Shape;1606;p37"/>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37"/>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608" name="Google Shape;1608;p37"/>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609" name="Google Shape;1609;p37"/>
          <p:cNvGrpSpPr/>
          <p:nvPr/>
        </p:nvGrpSpPr>
        <p:grpSpPr>
          <a:xfrm>
            <a:off x="3034082" y="24"/>
            <a:ext cx="285882" cy="434231"/>
            <a:chOff x="5194218" y="621823"/>
            <a:chExt cx="522827" cy="794132"/>
          </a:xfrm>
        </p:grpSpPr>
        <p:grpSp>
          <p:nvGrpSpPr>
            <p:cNvPr id="1610" name="Google Shape;1610;p37"/>
            <p:cNvGrpSpPr/>
            <p:nvPr/>
          </p:nvGrpSpPr>
          <p:grpSpPr>
            <a:xfrm>
              <a:off x="5194218" y="893129"/>
              <a:ext cx="522827" cy="522827"/>
              <a:chOff x="764100" y="3623300"/>
              <a:chExt cx="1046700" cy="1046700"/>
            </a:xfrm>
          </p:grpSpPr>
          <p:sp>
            <p:nvSpPr>
              <p:cNvPr id="1611" name="Google Shape;1611;p37"/>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7"/>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37"/>
            <p:cNvGrpSpPr/>
            <p:nvPr/>
          </p:nvGrpSpPr>
          <p:grpSpPr>
            <a:xfrm>
              <a:off x="5371921" y="621823"/>
              <a:ext cx="182209" cy="655932"/>
              <a:chOff x="3305183" y="2722527"/>
              <a:chExt cx="166690" cy="600065"/>
            </a:xfrm>
          </p:grpSpPr>
          <p:grpSp>
            <p:nvGrpSpPr>
              <p:cNvPr id="1614" name="Google Shape;1614;p37"/>
              <p:cNvGrpSpPr/>
              <p:nvPr/>
            </p:nvGrpSpPr>
            <p:grpSpPr>
              <a:xfrm>
                <a:off x="3305183" y="2722527"/>
                <a:ext cx="166690" cy="600065"/>
                <a:chOff x="3305183" y="2722527"/>
                <a:chExt cx="166690" cy="600065"/>
              </a:xfrm>
            </p:grpSpPr>
            <p:grpSp>
              <p:nvGrpSpPr>
                <p:cNvPr id="1615" name="Google Shape;1615;p37"/>
                <p:cNvGrpSpPr/>
                <p:nvPr/>
              </p:nvGrpSpPr>
              <p:grpSpPr>
                <a:xfrm>
                  <a:off x="3305183" y="2971595"/>
                  <a:ext cx="166690" cy="350998"/>
                  <a:chOff x="3305183" y="3146560"/>
                  <a:chExt cx="166690" cy="350998"/>
                </a:xfrm>
              </p:grpSpPr>
              <p:sp>
                <p:nvSpPr>
                  <p:cNvPr id="1616" name="Google Shape;1616;p37"/>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37"/>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37"/>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19" name="Google Shape;1619;p37"/>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37"/>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621" name="Google Shape;1621;p37"/>
          <p:cNvGrpSpPr/>
          <p:nvPr/>
        </p:nvGrpSpPr>
        <p:grpSpPr>
          <a:xfrm>
            <a:off x="4472482" y="42"/>
            <a:ext cx="470574" cy="1177689"/>
            <a:chOff x="7824797" y="870572"/>
            <a:chExt cx="860597" cy="2153783"/>
          </a:xfrm>
        </p:grpSpPr>
        <p:grpSp>
          <p:nvGrpSpPr>
            <p:cNvPr id="1622" name="Google Shape;1622;p37"/>
            <p:cNvGrpSpPr/>
            <p:nvPr/>
          </p:nvGrpSpPr>
          <p:grpSpPr>
            <a:xfrm>
              <a:off x="7824797" y="1891931"/>
              <a:ext cx="860597" cy="1132425"/>
              <a:chOff x="764100" y="3623300"/>
              <a:chExt cx="1046700" cy="1046700"/>
            </a:xfrm>
          </p:grpSpPr>
          <p:sp>
            <p:nvSpPr>
              <p:cNvPr id="1623" name="Google Shape;1623;p37"/>
              <p:cNvSpPr/>
              <p:nvPr/>
            </p:nvSpPr>
            <p:spPr>
              <a:xfrm>
                <a:off x="764100" y="3623300"/>
                <a:ext cx="1046700" cy="10467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7"/>
              <p:cNvSpPr/>
              <p:nvPr/>
            </p:nvSpPr>
            <p:spPr>
              <a:xfrm>
                <a:off x="922769" y="3781968"/>
                <a:ext cx="729300" cy="729300"/>
              </a:xfrm>
              <a:prstGeom prst="ellipse">
                <a:avLst/>
              </a:prstGeom>
              <a:solidFill>
                <a:srgbClr val="10A3FF">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37"/>
            <p:cNvGrpSpPr/>
            <p:nvPr/>
          </p:nvGrpSpPr>
          <p:grpSpPr>
            <a:xfrm>
              <a:off x="8100547" y="870572"/>
              <a:ext cx="300376" cy="1935114"/>
              <a:chOff x="3792712" y="2051381"/>
              <a:chExt cx="274793" cy="1770299"/>
            </a:xfrm>
          </p:grpSpPr>
          <p:grpSp>
            <p:nvGrpSpPr>
              <p:cNvPr id="1626" name="Google Shape;1626;p37"/>
              <p:cNvGrpSpPr/>
              <p:nvPr/>
            </p:nvGrpSpPr>
            <p:grpSpPr>
              <a:xfrm>
                <a:off x="3792712" y="2051381"/>
                <a:ext cx="274793" cy="1770299"/>
                <a:chOff x="3792712" y="2051381"/>
                <a:chExt cx="274793" cy="1770299"/>
              </a:xfrm>
            </p:grpSpPr>
            <p:grpSp>
              <p:nvGrpSpPr>
                <p:cNvPr id="1627" name="Google Shape;1627;p37"/>
                <p:cNvGrpSpPr/>
                <p:nvPr/>
              </p:nvGrpSpPr>
              <p:grpSpPr>
                <a:xfrm>
                  <a:off x="3792712" y="2971595"/>
                  <a:ext cx="274793" cy="850085"/>
                  <a:chOff x="3792712" y="2879468"/>
                  <a:chExt cx="274793" cy="850085"/>
                </a:xfrm>
              </p:grpSpPr>
              <p:sp>
                <p:nvSpPr>
                  <p:cNvPr id="1628" name="Google Shape;1628;p37"/>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37"/>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37"/>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31" name="Google Shape;1631;p37"/>
                <p:cNvSpPr/>
                <p:nvPr/>
              </p:nvSpPr>
              <p:spPr>
                <a:xfrm>
                  <a:off x="3923176" y="2051381"/>
                  <a:ext cx="17700" cy="9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37"/>
              <p:cNvSpPr/>
              <p:nvPr/>
            </p:nvSpPr>
            <p:spPr>
              <a:xfrm>
                <a:off x="3834925" y="3637375"/>
                <a:ext cx="76100" cy="135925"/>
              </a:xfrm>
              <a:custGeom>
                <a:rect b="b" l="l" r="r" t="t"/>
                <a:pathLst>
                  <a:path extrusionOk="0" h="5437" w="3044">
                    <a:moveTo>
                      <a:pt x="0" y="0"/>
                    </a:moveTo>
                    <a:cubicBezTo>
                      <a:pt x="372" y="2043"/>
                      <a:pt x="1116" y="4666"/>
                      <a:pt x="3044" y="5437"/>
                    </a:cubicBezTo>
                  </a:path>
                </a:pathLst>
              </a:custGeom>
              <a:noFill/>
              <a:ln cap="rnd" cmpd="sng" w="19050">
                <a:solidFill>
                  <a:schemeClr val="lt1"/>
                </a:solidFill>
                <a:prstDash val="solid"/>
                <a:round/>
                <a:headEnd len="med" w="med" type="none"/>
                <a:tailEnd len="med" w="med" type="none"/>
              </a:ln>
            </p:spPr>
          </p:sp>
          <p:sp>
            <p:nvSpPr>
              <p:cNvPr id="1633" name="Google Shape;1633;p37"/>
              <p:cNvSpPr/>
              <p:nvPr/>
            </p:nvSpPr>
            <p:spPr>
              <a:xfrm>
                <a:off x="3834925" y="3552200"/>
                <a:ext cx="1825" cy="21750"/>
              </a:xfrm>
              <a:custGeom>
                <a:rect b="b" l="l" r="r" t="t"/>
                <a:pathLst>
                  <a:path extrusionOk="0" h="870" w="73">
                    <a:moveTo>
                      <a:pt x="0" y="0"/>
                    </a:moveTo>
                    <a:cubicBezTo>
                      <a:pt x="37" y="435"/>
                      <a:pt x="37" y="435"/>
                      <a:pt x="73" y="870"/>
                    </a:cubicBezTo>
                  </a:path>
                </a:pathLst>
              </a:custGeom>
              <a:noFill/>
              <a:ln cap="rnd" cmpd="sng" w="19050">
                <a:solidFill>
                  <a:schemeClr val="lt1"/>
                </a:solidFill>
                <a:prstDash val="solid"/>
                <a:round/>
                <a:headEnd len="med" w="med" type="none"/>
                <a:tailEnd len="med" w="med" type="none"/>
              </a:ln>
            </p:spPr>
          </p:sp>
        </p:grpSp>
      </p:grpSp>
      <p:grpSp>
        <p:nvGrpSpPr>
          <p:cNvPr id="1634" name="Google Shape;1634;p37"/>
          <p:cNvGrpSpPr/>
          <p:nvPr/>
        </p:nvGrpSpPr>
        <p:grpSpPr>
          <a:xfrm>
            <a:off x="845998" y="42"/>
            <a:ext cx="572336" cy="917921"/>
            <a:chOff x="1192601" y="746213"/>
            <a:chExt cx="1046700" cy="1678715"/>
          </a:xfrm>
        </p:grpSpPr>
        <p:grpSp>
          <p:nvGrpSpPr>
            <p:cNvPr id="1635" name="Google Shape;1635;p37"/>
            <p:cNvGrpSpPr/>
            <p:nvPr/>
          </p:nvGrpSpPr>
          <p:grpSpPr>
            <a:xfrm>
              <a:off x="1192601" y="1378228"/>
              <a:ext cx="1046700" cy="1046700"/>
              <a:chOff x="764100" y="3623300"/>
              <a:chExt cx="1046700" cy="1046700"/>
            </a:xfrm>
          </p:grpSpPr>
          <p:sp>
            <p:nvSpPr>
              <p:cNvPr id="1636" name="Google Shape;1636;p37"/>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37"/>
            <p:cNvGrpSpPr/>
            <p:nvPr/>
          </p:nvGrpSpPr>
          <p:grpSpPr>
            <a:xfrm>
              <a:off x="1417979" y="746213"/>
              <a:ext cx="580390" cy="1384973"/>
              <a:chOff x="522260" y="2632808"/>
              <a:chExt cx="530958" cy="1267014"/>
            </a:xfrm>
          </p:grpSpPr>
          <p:grpSp>
            <p:nvGrpSpPr>
              <p:cNvPr id="1639" name="Google Shape;1639;p37"/>
              <p:cNvGrpSpPr/>
              <p:nvPr/>
            </p:nvGrpSpPr>
            <p:grpSpPr>
              <a:xfrm>
                <a:off x="522260" y="2632808"/>
                <a:ext cx="530958" cy="1267014"/>
                <a:chOff x="522260" y="2632808"/>
                <a:chExt cx="530958" cy="1267014"/>
              </a:xfrm>
            </p:grpSpPr>
            <p:grpSp>
              <p:nvGrpSpPr>
                <p:cNvPr id="1640" name="Google Shape;1640;p37"/>
                <p:cNvGrpSpPr/>
                <p:nvPr/>
              </p:nvGrpSpPr>
              <p:grpSpPr>
                <a:xfrm>
                  <a:off x="522260" y="2971595"/>
                  <a:ext cx="530958" cy="928227"/>
                  <a:chOff x="522260" y="2971595"/>
                  <a:chExt cx="530958" cy="928227"/>
                </a:xfrm>
              </p:grpSpPr>
              <p:sp>
                <p:nvSpPr>
                  <p:cNvPr id="1641" name="Google Shape;1641;p37"/>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37"/>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37"/>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37"/>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45" name="Google Shape;1645;p37"/>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37"/>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647" name="Google Shape;1647;p37"/>
          <p:cNvGrpSpPr/>
          <p:nvPr/>
        </p:nvGrpSpPr>
        <p:grpSpPr>
          <a:xfrm>
            <a:off x="3480662" y="46"/>
            <a:ext cx="572336" cy="1051386"/>
            <a:chOff x="6010934" y="870580"/>
            <a:chExt cx="1046700" cy="1922797"/>
          </a:xfrm>
        </p:grpSpPr>
        <p:grpSp>
          <p:nvGrpSpPr>
            <p:cNvPr id="1648" name="Google Shape;1648;p37"/>
            <p:cNvGrpSpPr/>
            <p:nvPr/>
          </p:nvGrpSpPr>
          <p:grpSpPr>
            <a:xfrm>
              <a:off x="6010934" y="1746678"/>
              <a:ext cx="1046700" cy="1046700"/>
              <a:chOff x="764100" y="3623300"/>
              <a:chExt cx="1046700" cy="1046700"/>
            </a:xfrm>
          </p:grpSpPr>
          <p:sp>
            <p:nvSpPr>
              <p:cNvPr id="1649" name="Google Shape;1649;p37"/>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37"/>
            <p:cNvGrpSpPr/>
            <p:nvPr/>
          </p:nvGrpSpPr>
          <p:grpSpPr>
            <a:xfrm>
              <a:off x="6308747" y="870580"/>
              <a:ext cx="441786" cy="1701306"/>
              <a:chOff x="1121941" y="2406098"/>
              <a:chExt cx="404159" cy="1556405"/>
            </a:xfrm>
          </p:grpSpPr>
          <p:grpSp>
            <p:nvGrpSpPr>
              <p:cNvPr id="1652" name="Google Shape;1652;p37"/>
              <p:cNvGrpSpPr/>
              <p:nvPr/>
            </p:nvGrpSpPr>
            <p:grpSpPr>
              <a:xfrm>
                <a:off x="1121941" y="2406098"/>
                <a:ext cx="404159" cy="1556405"/>
                <a:chOff x="1121941" y="2406098"/>
                <a:chExt cx="404159" cy="1556405"/>
              </a:xfrm>
            </p:grpSpPr>
            <p:grpSp>
              <p:nvGrpSpPr>
                <p:cNvPr id="1653" name="Google Shape;1653;p37"/>
                <p:cNvGrpSpPr/>
                <p:nvPr/>
              </p:nvGrpSpPr>
              <p:grpSpPr>
                <a:xfrm>
                  <a:off x="1121941" y="2971595"/>
                  <a:ext cx="404159" cy="990908"/>
                  <a:chOff x="1121941" y="2969319"/>
                  <a:chExt cx="404159" cy="990908"/>
                </a:xfrm>
              </p:grpSpPr>
              <p:sp>
                <p:nvSpPr>
                  <p:cNvPr id="1654" name="Google Shape;1654;p37"/>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37"/>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37"/>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37"/>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8" name="Google Shape;1658;p37"/>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37"/>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660" name="Google Shape;1660;p37"/>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661" name="Google Shape;1661;p37"/>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662" name="Google Shape;1662;p37"/>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663" name="Google Shape;1663;p37"/>
          <p:cNvGrpSpPr/>
          <p:nvPr/>
        </p:nvGrpSpPr>
        <p:grpSpPr>
          <a:xfrm>
            <a:off x="588526" y="36"/>
            <a:ext cx="285882" cy="1099601"/>
            <a:chOff x="721731" y="746204"/>
            <a:chExt cx="522827" cy="2010974"/>
          </a:xfrm>
        </p:grpSpPr>
        <p:grpSp>
          <p:nvGrpSpPr>
            <p:cNvPr id="1664" name="Google Shape;1664;p37"/>
            <p:cNvGrpSpPr/>
            <p:nvPr/>
          </p:nvGrpSpPr>
          <p:grpSpPr>
            <a:xfrm>
              <a:off x="721731" y="2234351"/>
              <a:ext cx="522827" cy="522827"/>
              <a:chOff x="764100" y="3623300"/>
              <a:chExt cx="1046700" cy="1046700"/>
            </a:xfrm>
          </p:grpSpPr>
          <p:sp>
            <p:nvSpPr>
              <p:cNvPr id="1665" name="Google Shape;1665;p37"/>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37"/>
            <p:cNvGrpSpPr/>
            <p:nvPr/>
          </p:nvGrpSpPr>
          <p:grpSpPr>
            <a:xfrm>
              <a:off x="892053" y="746204"/>
              <a:ext cx="182209" cy="1869993"/>
              <a:chOff x="3305183" y="1611869"/>
              <a:chExt cx="166690" cy="1710724"/>
            </a:xfrm>
          </p:grpSpPr>
          <p:grpSp>
            <p:nvGrpSpPr>
              <p:cNvPr id="1668" name="Google Shape;1668;p37"/>
              <p:cNvGrpSpPr/>
              <p:nvPr/>
            </p:nvGrpSpPr>
            <p:grpSpPr>
              <a:xfrm>
                <a:off x="3305183" y="1611869"/>
                <a:ext cx="166690" cy="1710724"/>
                <a:chOff x="3305183" y="1611869"/>
                <a:chExt cx="166690" cy="1710724"/>
              </a:xfrm>
            </p:grpSpPr>
            <p:grpSp>
              <p:nvGrpSpPr>
                <p:cNvPr id="1669" name="Google Shape;1669;p37"/>
                <p:cNvGrpSpPr/>
                <p:nvPr/>
              </p:nvGrpSpPr>
              <p:grpSpPr>
                <a:xfrm>
                  <a:off x="3305183" y="2971595"/>
                  <a:ext cx="166690" cy="350998"/>
                  <a:chOff x="3305183" y="3146560"/>
                  <a:chExt cx="166690" cy="350998"/>
                </a:xfrm>
              </p:grpSpPr>
              <p:sp>
                <p:nvSpPr>
                  <p:cNvPr id="1670" name="Google Shape;1670;p37"/>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37"/>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37"/>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3" name="Google Shape;1673;p37"/>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37"/>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675" name="Google Shape;1675;p37"/>
          <p:cNvGrpSpPr/>
          <p:nvPr/>
        </p:nvGrpSpPr>
        <p:grpSpPr>
          <a:xfrm>
            <a:off x="5102111" y="14"/>
            <a:ext cx="222106" cy="963625"/>
            <a:chOff x="6176324" y="1765810"/>
            <a:chExt cx="466512" cy="2024421"/>
          </a:xfrm>
        </p:grpSpPr>
        <p:sp>
          <p:nvSpPr>
            <p:cNvPr id="1676" name="Google Shape;1676;p37"/>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37"/>
            <p:cNvSpPr/>
            <p:nvPr/>
          </p:nvSpPr>
          <p:spPr>
            <a:xfrm>
              <a:off x="6400743" y="1765810"/>
              <a:ext cx="17700" cy="120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37"/>
          <p:cNvGrpSpPr/>
          <p:nvPr/>
        </p:nvGrpSpPr>
        <p:grpSpPr>
          <a:xfrm>
            <a:off x="6617222" y="118"/>
            <a:ext cx="222105" cy="594985"/>
            <a:chOff x="5578966" y="2874382"/>
            <a:chExt cx="406190" cy="1088121"/>
          </a:xfrm>
        </p:grpSpPr>
        <p:sp>
          <p:nvSpPr>
            <p:cNvPr id="1679" name="Google Shape;1679;p37"/>
            <p:cNvSpPr/>
            <p:nvPr/>
          </p:nvSpPr>
          <p:spPr>
            <a:xfrm>
              <a:off x="5578966" y="2971595"/>
              <a:ext cx="406190" cy="990908"/>
            </a:xfrm>
            <a:custGeom>
              <a:rect b="b" l="l" r="r" t="t"/>
              <a:pathLst>
                <a:path extrusionOk="0" h="990908" w="40619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37"/>
            <p:cNvSpPr/>
            <p:nvPr/>
          </p:nvSpPr>
          <p:spPr>
            <a:xfrm>
              <a:off x="5774610" y="2874382"/>
              <a:ext cx="177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37"/>
          <p:cNvGrpSpPr/>
          <p:nvPr/>
        </p:nvGrpSpPr>
        <p:grpSpPr>
          <a:xfrm>
            <a:off x="7488315" y="81"/>
            <a:ext cx="255089" cy="1042043"/>
            <a:chOff x="6176324" y="1884520"/>
            <a:chExt cx="466512" cy="1905711"/>
          </a:xfrm>
        </p:grpSpPr>
        <p:sp>
          <p:nvSpPr>
            <p:cNvPr id="1682" name="Google Shape;1682;p37"/>
            <p:cNvSpPr/>
            <p:nvPr/>
          </p:nvSpPr>
          <p:spPr>
            <a:xfrm>
              <a:off x="6176324" y="2971595"/>
              <a:ext cx="466512" cy="818636"/>
            </a:xfrm>
            <a:custGeom>
              <a:rect b="b" l="l" r="r" t="t"/>
              <a:pathLst>
                <a:path extrusionOk="0" h="818636" w="466512">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3" name="Google Shape;1683;p37"/>
            <p:cNvSpPr/>
            <p:nvPr/>
          </p:nvSpPr>
          <p:spPr>
            <a:xfrm>
              <a:off x="6400710" y="1884520"/>
              <a:ext cx="17700" cy="109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37"/>
          <p:cNvGrpSpPr/>
          <p:nvPr/>
        </p:nvGrpSpPr>
        <p:grpSpPr>
          <a:xfrm>
            <a:off x="5436046" y="109"/>
            <a:ext cx="260580" cy="559437"/>
            <a:chOff x="6798998" y="2578195"/>
            <a:chExt cx="476555" cy="1023111"/>
          </a:xfrm>
        </p:grpSpPr>
        <p:sp>
          <p:nvSpPr>
            <p:cNvPr id="1685" name="Google Shape;1685;p37"/>
            <p:cNvSpPr/>
            <p:nvPr/>
          </p:nvSpPr>
          <p:spPr>
            <a:xfrm>
              <a:off x="6798998" y="2971595"/>
              <a:ext cx="476555" cy="629711"/>
            </a:xfrm>
            <a:custGeom>
              <a:rect b="b" l="l" r="r" t="t"/>
              <a:pathLst>
                <a:path extrusionOk="0" h="629711" w="476555">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37"/>
            <p:cNvSpPr/>
            <p:nvPr/>
          </p:nvSpPr>
          <p:spPr>
            <a:xfrm>
              <a:off x="7026852" y="2578195"/>
              <a:ext cx="17700" cy="3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37"/>
          <p:cNvGrpSpPr/>
          <p:nvPr/>
        </p:nvGrpSpPr>
        <p:grpSpPr>
          <a:xfrm>
            <a:off x="6050073" y="70"/>
            <a:ext cx="157683" cy="1169334"/>
            <a:chOff x="7883572" y="1683399"/>
            <a:chExt cx="288375" cy="2138505"/>
          </a:xfrm>
        </p:grpSpPr>
        <p:sp>
          <p:nvSpPr>
            <p:cNvPr id="1688" name="Google Shape;1688;p37"/>
            <p:cNvSpPr/>
            <p:nvPr/>
          </p:nvSpPr>
          <p:spPr>
            <a:xfrm>
              <a:off x="7883572" y="2971595"/>
              <a:ext cx="288375" cy="850309"/>
            </a:xfrm>
            <a:custGeom>
              <a:rect b="b" l="l" r="r" t="t"/>
              <a:pathLst>
                <a:path extrusionOk="0" h="850309" w="288375">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37"/>
            <p:cNvSpPr/>
            <p:nvPr/>
          </p:nvSpPr>
          <p:spPr>
            <a:xfrm>
              <a:off x="8024914" y="1683399"/>
              <a:ext cx="17700" cy="129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37"/>
          <p:cNvGrpSpPr/>
          <p:nvPr/>
        </p:nvGrpSpPr>
        <p:grpSpPr>
          <a:xfrm>
            <a:off x="5418641" y="92422"/>
            <a:ext cx="86284" cy="98813"/>
            <a:chOff x="3462796" y="2555878"/>
            <a:chExt cx="157798" cy="180711"/>
          </a:xfrm>
        </p:grpSpPr>
        <p:sp>
          <p:nvSpPr>
            <p:cNvPr id="1691" name="Google Shape;1691;p3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3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3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3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3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6" name="Google Shape;1696;p3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7" name="Google Shape;1697;p37"/>
          <p:cNvGrpSpPr/>
          <p:nvPr/>
        </p:nvGrpSpPr>
        <p:grpSpPr>
          <a:xfrm>
            <a:off x="6994325" y="638764"/>
            <a:ext cx="98645" cy="103922"/>
            <a:chOff x="3770248" y="2527300"/>
            <a:chExt cx="180404" cy="190055"/>
          </a:xfrm>
        </p:grpSpPr>
        <p:sp>
          <p:nvSpPr>
            <p:cNvPr id="1698" name="Google Shape;1698;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2" name="Google Shape;1702;p37"/>
          <p:cNvGrpSpPr/>
          <p:nvPr/>
        </p:nvGrpSpPr>
        <p:grpSpPr>
          <a:xfrm>
            <a:off x="8058300" y="904099"/>
            <a:ext cx="134058" cy="141230"/>
            <a:chOff x="3770248" y="2527300"/>
            <a:chExt cx="180404" cy="190055"/>
          </a:xfrm>
        </p:grpSpPr>
        <p:sp>
          <p:nvSpPr>
            <p:cNvPr id="1703" name="Google Shape;1703;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7" name="Google Shape;1707;p37"/>
          <p:cNvGrpSpPr/>
          <p:nvPr/>
        </p:nvGrpSpPr>
        <p:grpSpPr>
          <a:xfrm rot="5400000">
            <a:off x="7921199" y="266918"/>
            <a:ext cx="117260" cy="134268"/>
            <a:chOff x="3462796" y="2555878"/>
            <a:chExt cx="157798" cy="180711"/>
          </a:xfrm>
        </p:grpSpPr>
        <p:sp>
          <p:nvSpPr>
            <p:cNvPr id="1708" name="Google Shape;1708;p37"/>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37"/>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37"/>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37"/>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37"/>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37"/>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4" name="Google Shape;1714;p37"/>
          <p:cNvGrpSpPr/>
          <p:nvPr/>
        </p:nvGrpSpPr>
        <p:grpSpPr>
          <a:xfrm>
            <a:off x="5090998" y="711414"/>
            <a:ext cx="98645" cy="103922"/>
            <a:chOff x="3770248" y="2527300"/>
            <a:chExt cx="180404" cy="190055"/>
          </a:xfrm>
        </p:grpSpPr>
        <p:sp>
          <p:nvSpPr>
            <p:cNvPr id="1715" name="Google Shape;1715;p37"/>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37"/>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37"/>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37"/>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9" name="Google Shape;1719;p37"/>
          <p:cNvGrpSpPr/>
          <p:nvPr/>
        </p:nvGrpSpPr>
        <p:grpSpPr>
          <a:xfrm>
            <a:off x="6153388" y="34"/>
            <a:ext cx="572336" cy="1286416"/>
            <a:chOff x="2484475" y="746199"/>
            <a:chExt cx="1046700" cy="2352626"/>
          </a:xfrm>
        </p:grpSpPr>
        <p:sp>
          <p:nvSpPr>
            <p:cNvPr id="1720" name="Google Shape;1720;p37"/>
            <p:cNvSpPr/>
            <p:nvPr/>
          </p:nvSpPr>
          <p:spPr>
            <a:xfrm>
              <a:off x="2484475" y="2052125"/>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7"/>
            <p:cNvSpPr/>
            <p:nvPr/>
          </p:nvSpPr>
          <p:spPr>
            <a:xfrm>
              <a:off x="2643144" y="2210793"/>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37"/>
            <p:cNvGrpSpPr/>
            <p:nvPr/>
          </p:nvGrpSpPr>
          <p:grpSpPr>
            <a:xfrm>
              <a:off x="2769703" y="746199"/>
              <a:ext cx="510180" cy="2066757"/>
              <a:chOff x="1818382" y="1899501"/>
              <a:chExt cx="466728" cy="1890730"/>
            </a:xfrm>
          </p:grpSpPr>
          <p:grpSp>
            <p:nvGrpSpPr>
              <p:cNvPr id="1723" name="Google Shape;1723;p37"/>
              <p:cNvGrpSpPr/>
              <p:nvPr/>
            </p:nvGrpSpPr>
            <p:grpSpPr>
              <a:xfrm>
                <a:off x="1818382" y="2971595"/>
                <a:ext cx="466728" cy="818636"/>
                <a:chOff x="1818382" y="2942618"/>
                <a:chExt cx="466728" cy="818636"/>
              </a:xfrm>
            </p:grpSpPr>
            <p:sp>
              <p:nvSpPr>
                <p:cNvPr id="1724" name="Google Shape;1724;p37"/>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37"/>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37"/>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27" name="Google Shape;1727;p37"/>
              <p:cNvSpPr/>
              <p:nvPr/>
            </p:nvSpPr>
            <p:spPr>
              <a:xfrm>
                <a:off x="2046061" y="1899501"/>
                <a:ext cx="17700" cy="1078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37"/>
            <p:cNvSpPr/>
            <p:nvPr/>
          </p:nvSpPr>
          <p:spPr>
            <a:xfrm>
              <a:off x="2848289" y="2564652"/>
              <a:ext cx="130735" cy="158472"/>
            </a:xfrm>
            <a:custGeom>
              <a:rect b="b" l="l" r="r" t="t"/>
              <a:pathLst>
                <a:path extrusionOk="0" h="5799" w="4784">
                  <a:moveTo>
                    <a:pt x="0" y="0"/>
                  </a:moveTo>
                  <a:cubicBezTo>
                    <a:pt x="0" y="2506"/>
                    <a:pt x="2375" y="5110"/>
                    <a:pt x="4784" y="5799"/>
                  </a:cubicBezTo>
                </a:path>
              </a:pathLst>
            </a:custGeom>
            <a:noFill/>
            <a:ln cap="rnd" cmpd="sng" w="19050">
              <a:solidFill>
                <a:schemeClr val="lt1"/>
              </a:solidFill>
              <a:prstDash val="solid"/>
              <a:round/>
              <a:headEnd len="med" w="med" type="none"/>
              <a:tailEnd len="med" w="med" type="none"/>
            </a:ln>
          </p:spPr>
        </p:sp>
      </p:grpSp>
      <p:grpSp>
        <p:nvGrpSpPr>
          <p:cNvPr id="1729" name="Google Shape;1729;p37"/>
          <p:cNvGrpSpPr/>
          <p:nvPr/>
        </p:nvGrpSpPr>
        <p:grpSpPr>
          <a:xfrm>
            <a:off x="6961227" y="30"/>
            <a:ext cx="495013" cy="706398"/>
            <a:chOff x="3961868" y="621833"/>
            <a:chExt cx="905291" cy="1291877"/>
          </a:xfrm>
        </p:grpSpPr>
        <p:grpSp>
          <p:nvGrpSpPr>
            <p:cNvPr id="1730" name="Google Shape;1730;p37"/>
            <p:cNvGrpSpPr/>
            <p:nvPr/>
          </p:nvGrpSpPr>
          <p:grpSpPr>
            <a:xfrm>
              <a:off x="3961868" y="1008419"/>
              <a:ext cx="905291" cy="905291"/>
              <a:chOff x="764100" y="3623300"/>
              <a:chExt cx="1046700" cy="1046700"/>
            </a:xfrm>
          </p:grpSpPr>
          <p:sp>
            <p:nvSpPr>
              <p:cNvPr id="1731" name="Google Shape;1731;p37"/>
              <p:cNvSpPr/>
              <p:nvPr/>
            </p:nvSpPr>
            <p:spPr>
              <a:xfrm>
                <a:off x="764100" y="3623300"/>
                <a:ext cx="1046700" cy="10467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922769" y="3781968"/>
                <a:ext cx="729300" cy="729300"/>
              </a:xfrm>
              <a:prstGeom prst="ellipse">
                <a:avLst/>
              </a:prstGeom>
              <a:solidFill>
                <a:srgbClr val="D8B8FF">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37"/>
            <p:cNvGrpSpPr/>
            <p:nvPr/>
          </p:nvGrpSpPr>
          <p:grpSpPr>
            <a:xfrm>
              <a:off x="4155315" y="621833"/>
              <a:ext cx="522826" cy="1099260"/>
              <a:chOff x="2447534" y="2604168"/>
              <a:chExt cx="478297" cy="1005636"/>
            </a:xfrm>
          </p:grpSpPr>
          <p:grpSp>
            <p:nvGrpSpPr>
              <p:cNvPr id="1734" name="Google Shape;1734;p37"/>
              <p:cNvGrpSpPr/>
              <p:nvPr/>
            </p:nvGrpSpPr>
            <p:grpSpPr>
              <a:xfrm>
                <a:off x="2447534" y="2604168"/>
                <a:ext cx="478297" cy="1005636"/>
                <a:chOff x="2447534" y="2604168"/>
                <a:chExt cx="478297" cy="1005636"/>
              </a:xfrm>
            </p:grpSpPr>
            <p:grpSp>
              <p:nvGrpSpPr>
                <p:cNvPr id="1735" name="Google Shape;1735;p37"/>
                <p:cNvGrpSpPr/>
                <p:nvPr/>
              </p:nvGrpSpPr>
              <p:grpSpPr>
                <a:xfrm>
                  <a:off x="2447534" y="2971595"/>
                  <a:ext cx="478297" cy="638209"/>
                  <a:chOff x="2447534" y="3081786"/>
                  <a:chExt cx="478297" cy="638209"/>
                </a:xfrm>
              </p:grpSpPr>
              <p:sp>
                <p:nvSpPr>
                  <p:cNvPr id="1736" name="Google Shape;1736;p37"/>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37"/>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37"/>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39" name="Google Shape;1739;p37"/>
                <p:cNvSpPr/>
                <p:nvPr/>
              </p:nvSpPr>
              <p:spPr>
                <a:xfrm>
                  <a:off x="2675601" y="2604168"/>
                  <a:ext cx="17700" cy="373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37"/>
              <p:cNvSpPr/>
              <p:nvPr/>
            </p:nvSpPr>
            <p:spPr>
              <a:xfrm>
                <a:off x="2546350" y="3472450"/>
                <a:ext cx="97850" cy="61625"/>
              </a:xfrm>
              <a:custGeom>
                <a:rect b="b" l="l" r="r" t="t"/>
                <a:pathLst>
                  <a:path extrusionOk="0" h="2465" w="3914">
                    <a:moveTo>
                      <a:pt x="0" y="0"/>
                    </a:moveTo>
                    <a:cubicBezTo>
                      <a:pt x="946" y="1217"/>
                      <a:pt x="2412" y="2117"/>
                      <a:pt x="3914" y="2465"/>
                    </a:cubicBezTo>
                  </a:path>
                </a:pathLst>
              </a:custGeom>
              <a:noFill/>
              <a:ln cap="rnd" cmpd="sng" w="19050">
                <a:solidFill>
                  <a:schemeClr val="lt1"/>
                </a:solidFill>
                <a:prstDash val="solid"/>
                <a:round/>
                <a:headEnd len="med" w="med" type="none"/>
                <a:tailEnd len="med" w="med" type="none"/>
              </a:ln>
            </p:spPr>
          </p:sp>
          <p:sp>
            <p:nvSpPr>
              <p:cNvPr id="1741" name="Google Shape;1741;p37"/>
              <p:cNvSpPr/>
              <p:nvPr/>
            </p:nvSpPr>
            <p:spPr>
              <a:xfrm>
                <a:off x="2515525" y="3392700"/>
                <a:ext cx="9075" cy="19950"/>
              </a:xfrm>
              <a:custGeom>
                <a:rect b="b" l="l" r="r" t="t"/>
                <a:pathLst>
                  <a:path extrusionOk="0" h="798" w="363">
                    <a:moveTo>
                      <a:pt x="0" y="0"/>
                    </a:moveTo>
                    <a:cubicBezTo>
                      <a:pt x="182" y="399"/>
                      <a:pt x="182" y="399"/>
                      <a:pt x="363" y="798"/>
                    </a:cubicBezTo>
                  </a:path>
                </a:pathLst>
              </a:custGeom>
              <a:noFill/>
              <a:ln cap="rnd" cmpd="sng" w="19050">
                <a:solidFill>
                  <a:schemeClr val="lt1"/>
                </a:solidFill>
                <a:prstDash val="solid"/>
                <a:round/>
                <a:headEnd len="med" w="med" type="none"/>
                <a:tailEnd len="med" w="med" type="none"/>
              </a:ln>
            </p:spPr>
          </p:sp>
        </p:grpSp>
      </p:grpSp>
      <p:grpSp>
        <p:nvGrpSpPr>
          <p:cNvPr id="1742" name="Google Shape;1742;p37"/>
          <p:cNvGrpSpPr/>
          <p:nvPr/>
        </p:nvGrpSpPr>
        <p:grpSpPr>
          <a:xfrm>
            <a:off x="7635076" y="24"/>
            <a:ext cx="285882" cy="434231"/>
            <a:chOff x="5194218" y="621823"/>
            <a:chExt cx="522827" cy="794132"/>
          </a:xfrm>
        </p:grpSpPr>
        <p:grpSp>
          <p:nvGrpSpPr>
            <p:cNvPr id="1743" name="Google Shape;1743;p37"/>
            <p:cNvGrpSpPr/>
            <p:nvPr/>
          </p:nvGrpSpPr>
          <p:grpSpPr>
            <a:xfrm>
              <a:off x="5194218" y="893129"/>
              <a:ext cx="522827" cy="522827"/>
              <a:chOff x="764100" y="3623300"/>
              <a:chExt cx="1046700" cy="1046700"/>
            </a:xfrm>
          </p:grpSpPr>
          <p:sp>
            <p:nvSpPr>
              <p:cNvPr id="1744" name="Google Shape;1744;p37"/>
              <p:cNvSpPr/>
              <p:nvPr/>
            </p:nvSpPr>
            <p:spPr>
              <a:xfrm>
                <a:off x="764100" y="3623300"/>
                <a:ext cx="1046700" cy="10467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922769" y="3781968"/>
                <a:ext cx="729300" cy="729300"/>
              </a:xfrm>
              <a:prstGeom prst="ellipse">
                <a:avLst/>
              </a:prstGeom>
              <a:solidFill>
                <a:srgbClr val="FF8900">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37"/>
            <p:cNvGrpSpPr/>
            <p:nvPr/>
          </p:nvGrpSpPr>
          <p:grpSpPr>
            <a:xfrm>
              <a:off x="5371921" y="621823"/>
              <a:ext cx="182209" cy="655932"/>
              <a:chOff x="3305183" y="2722527"/>
              <a:chExt cx="166690" cy="600065"/>
            </a:xfrm>
          </p:grpSpPr>
          <p:grpSp>
            <p:nvGrpSpPr>
              <p:cNvPr id="1747" name="Google Shape;1747;p37"/>
              <p:cNvGrpSpPr/>
              <p:nvPr/>
            </p:nvGrpSpPr>
            <p:grpSpPr>
              <a:xfrm>
                <a:off x="3305183" y="2722527"/>
                <a:ext cx="166690" cy="600065"/>
                <a:chOff x="3305183" y="2722527"/>
                <a:chExt cx="166690" cy="600065"/>
              </a:xfrm>
            </p:grpSpPr>
            <p:grpSp>
              <p:nvGrpSpPr>
                <p:cNvPr id="1748" name="Google Shape;1748;p37"/>
                <p:cNvGrpSpPr/>
                <p:nvPr/>
              </p:nvGrpSpPr>
              <p:grpSpPr>
                <a:xfrm>
                  <a:off x="3305183" y="2971595"/>
                  <a:ext cx="166690" cy="350998"/>
                  <a:chOff x="3305183" y="3146560"/>
                  <a:chExt cx="166690" cy="350998"/>
                </a:xfrm>
              </p:grpSpPr>
              <p:sp>
                <p:nvSpPr>
                  <p:cNvPr id="1749" name="Google Shape;1749;p37"/>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37"/>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37"/>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2" name="Google Shape;1752;p37"/>
                <p:cNvSpPr/>
                <p:nvPr/>
              </p:nvSpPr>
              <p:spPr>
                <a:xfrm>
                  <a:off x="3375891" y="2722527"/>
                  <a:ext cx="17700" cy="255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37"/>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grpSp>
        <p:nvGrpSpPr>
          <p:cNvPr id="1754" name="Google Shape;1754;p37"/>
          <p:cNvGrpSpPr/>
          <p:nvPr/>
        </p:nvGrpSpPr>
        <p:grpSpPr>
          <a:xfrm>
            <a:off x="5446992" y="42"/>
            <a:ext cx="572336" cy="917921"/>
            <a:chOff x="1192601" y="746213"/>
            <a:chExt cx="1046700" cy="1678715"/>
          </a:xfrm>
        </p:grpSpPr>
        <p:grpSp>
          <p:nvGrpSpPr>
            <p:cNvPr id="1755" name="Google Shape;1755;p37"/>
            <p:cNvGrpSpPr/>
            <p:nvPr/>
          </p:nvGrpSpPr>
          <p:grpSpPr>
            <a:xfrm>
              <a:off x="1192601" y="1378228"/>
              <a:ext cx="1046700" cy="1046700"/>
              <a:chOff x="764100" y="3623300"/>
              <a:chExt cx="1046700" cy="1046700"/>
            </a:xfrm>
          </p:grpSpPr>
          <p:sp>
            <p:nvSpPr>
              <p:cNvPr id="1756" name="Google Shape;1756;p37"/>
              <p:cNvSpPr/>
              <p:nvPr/>
            </p:nvSpPr>
            <p:spPr>
              <a:xfrm>
                <a:off x="764100" y="3623300"/>
                <a:ext cx="1046700" cy="10467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922769" y="3781968"/>
                <a:ext cx="729300" cy="729300"/>
              </a:xfrm>
              <a:prstGeom prst="ellipse">
                <a:avLst/>
              </a:prstGeom>
              <a:solidFill>
                <a:srgbClr val="18ECFF">
                  <a:alpha val="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37"/>
            <p:cNvGrpSpPr/>
            <p:nvPr/>
          </p:nvGrpSpPr>
          <p:grpSpPr>
            <a:xfrm>
              <a:off x="1417979" y="746213"/>
              <a:ext cx="580390" cy="1384973"/>
              <a:chOff x="522260" y="2632808"/>
              <a:chExt cx="530958" cy="1267014"/>
            </a:xfrm>
          </p:grpSpPr>
          <p:grpSp>
            <p:nvGrpSpPr>
              <p:cNvPr id="1759" name="Google Shape;1759;p37"/>
              <p:cNvGrpSpPr/>
              <p:nvPr/>
            </p:nvGrpSpPr>
            <p:grpSpPr>
              <a:xfrm>
                <a:off x="522260" y="2632808"/>
                <a:ext cx="530958" cy="1267014"/>
                <a:chOff x="522260" y="2632808"/>
                <a:chExt cx="530958" cy="1267014"/>
              </a:xfrm>
            </p:grpSpPr>
            <p:grpSp>
              <p:nvGrpSpPr>
                <p:cNvPr id="1760" name="Google Shape;1760;p37"/>
                <p:cNvGrpSpPr/>
                <p:nvPr/>
              </p:nvGrpSpPr>
              <p:grpSpPr>
                <a:xfrm>
                  <a:off x="522260" y="2971595"/>
                  <a:ext cx="530958" cy="928227"/>
                  <a:chOff x="522260" y="2971595"/>
                  <a:chExt cx="530958" cy="928227"/>
                </a:xfrm>
              </p:grpSpPr>
              <p:sp>
                <p:nvSpPr>
                  <p:cNvPr id="1761" name="Google Shape;1761;p37"/>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37"/>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37"/>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37"/>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65" name="Google Shape;1765;p37"/>
                <p:cNvSpPr/>
                <p:nvPr/>
              </p:nvSpPr>
              <p:spPr>
                <a:xfrm>
                  <a:off x="786932" y="2632808"/>
                  <a:ext cx="17700" cy="345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37"/>
              <p:cNvSpPr/>
              <p:nvPr/>
            </p:nvSpPr>
            <p:spPr>
              <a:xfrm>
                <a:off x="636125" y="3766050"/>
                <a:ext cx="121425" cy="74300"/>
              </a:xfrm>
              <a:custGeom>
                <a:rect b="b" l="l" r="r" t="t"/>
                <a:pathLst>
                  <a:path extrusionOk="0" h="2972" w="4857">
                    <a:moveTo>
                      <a:pt x="0" y="0"/>
                    </a:moveTo>
                    <a:cubicBezTo>
                      <a:pt x="1186" y="1482"/>
                      <a:pt x="3080" y="2306"/>
                      <a:pt x="4857" y="2972"/>
                    </a:cubicBezTo>
                  </a:path>
                </a:pathLst>
              </a:custGeom>
              <a:noFill/>
              <a:ln cap="rnd" cmpd="sng" w="19050">
                <a:solidFill>
                  <a:schemeClr val="lt1"/>
                </a:solidFill>
                <a:prstDash val="solid"/>
                <a:round/>
                <a:headEnd len="med" w="med" type="none"/>
                <a:tailEnd len="med" w="med" type="none"/>
              </a:ln>
            </p:spPr>
          </p:sp>
        </p:grpSp>
      </p:grpSp>
      <p:grpSp>
        <p:nvGrpSpPr>
          <p:cNvPr id="1767" name="Google Shape;1767;p37"/>
          <p:cNvGrpSpPr/>
          <p:nvPr/>
        </p:nvGrpSpPr>
        <p:grpSpPr>
          <a:xfrm>
            <a:off x="8081656" y="46"/>
            <a:ext cx="572336" cy="1051386"/>
            <a:chOff x="6010934" y="870580"/>
            <a:chExt cx="1046700" cy="1922797"/>
          </a:xfrm>
        </p:grpSpPr>
        <p:grpSp>
          <p:nvGrpSpPr>
            <p:cNvPr id="1768" name="Google Shape;1768;p37"/>
            <p:cNvGrpSpPr/>
            <p:nvPr/>
          </p:nvGrpSpPr>
          <p:grpSpPr>
            <a:xfrm>
              <a:off x="6010934" y="1746678"/>
              <a:ext cx="1046700" cy="1046700"/>
              <a:chOff x="764100" y="3623300"/>
              <a:chExt cx="1046700" cy="1046700"/>
            </a:xfrm>
          </p:grpSpPr>
          <p:sp>
            <p:nvSpPr>
              <p:cNvPr id="1769" name="Google Shape;1769;p37"/>
              <p:cNvSpPr/>
              <p:nvPr/>
            </p:nvSpPr>
            <p:spPr>
              <a:xfrm>
                <a:off x="764100" y="3623300"/>
                <a:ext cx="1046700" cy="10467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922769" y="3781968"/>
                <a:ext cx="729300" cy="729300"/>
              </a:xfrm>
              <a:prstGeom prst="ellipse">
                <a:avLst/>
              </a:prstGeom>
              <a:solidFill>
                <a:srgbClr val="76DC35">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37"/>
            <p:cNvGrpSpPr/>
            <p:nvPr/>
          </p:nvGrpSpPr>
          <p:grpSpPr>
            <a:xfrm>
              <a:off x="6308747" y="870580"/>
              <a:ext cx="441786" cy="1701306"/>
              <a:chOff x="1121941" y="2406098"/>
              <a:chExt cx="404159" cy="1556405"/>
            </a:xfrm>
          </p:grpSpPr>
          <p:grpSp>
            <p:nvGrpSpPr>
              <p:cNvPr id="1772" name="Google Shape;1772;p37"/>
              <p:cNvGrpSpPr/>
              <p:nvPr/>
            </p:nvGrpSpPr>
            <p:grpSpPr>
              <a:xfrm>
                <a:off x="1121941" y="2406098"/>
                <a:ext cx="404159" cy="1556405"/>
                <a:chOff x="1121941" y="2406098"/>
                <a:chExt cx="404159" cy="1556405"/>
              </a:xfrm>
            </p:grpSpPr>
            <p:grpSp>
              <p:nvGrpSpPr>
                <p:cNvPr id="1773" name="Google Shape;1773;p37"/>
                <p:cNvGrpSpPr/>
                <p:nvPr/>
              </p:nvGrpSpPr>
              <p:grpSpPr>
                <a:xfrm>
                  <a:off x="1121941" y="2971595"/>
                  <a:ext cx="404159" cy="990908"/>
                  <a:chOff x="1121941" y="2969319"/>
                  <a:chExt cx="404159" cy="990908"/>
                </a:xfrm>
              </p:grpSpPr>
              <p:sp>
                <p:nvSpPr>
                  <p:cNvPr id="1774" name="Google Shape;1774;p37"/>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37"/>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37"/>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37"/>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78" name="Google Shape;1778;p37"/>
                <p:cNvSpPr/>
                <p:nvPr/>
              </p:nvSpPr>
              <p:spPr>
                <a:xfrm>
                  <a:off x="1308638" y="2406098"/>
                  <a:ext cx="17700" cy="57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9" name="Google Shape;1779;p37"/>
              <p:cNvSpPr/>
              <p:nvPr/>
            </p:nvSpPr>
            <p:spPr>
              <a:xfrm>
                <a:off x="1183450" y="3621050"/>
                <a:ext cx="70700" cy="18125"/>
              </a:xfrm>
              <a:custGeom>
                <a:rect b="b" l="l" r="r" t="t"/>
                <a:pathLst>
                  <a:path extrusionOk="0" h="725" w="2828">
                    <a:moveTo>
                      <a:pt x="0" y="725"/>
                    </a:moveTo>
                    <a:cubicBezTo>
                      <a:pt x="930" y="439"/>
                      <a:pt x="1889" y="256"/>
                      <a:pt x="2828" y="0"/>
                    </a:cubicBezTo>
                  </a:path>
                </a:pathLst>
              </a:custGeom>
              <a:noFill/>
              <a:ln cap="rnd" cmpd="sng" w="19050">
                <a:solidFill>
                  <a:schemeClr val="lt1"/>
                </a:solidFill>
                <a:prstDash val="solid"/>
                <a:round/>
                <a:headEnd len="med" w="med" type="none"/>
                <a:tailEnd len="med" w="med" type="none"/>
              </a:ln>
            </p:spPr>
          </p:sp>
          <p:sp>
            <p:nvSpPr>
              <p:cNvPr id="1780" name="Google Shape;1780;p37"/>
              <p:cNvSpPr/>
              <p:nvPr/>
            </p:nvSpPr>
            <p:spPr>
              <a:xfrm>
                <a:off x="1188900" y="3717125"/>
                <a:ext cx="76125" cy="18100"/>
              </a:xfrm>
              <a:custGeom>
                <a:rect b="b" l="l" r="r" t="t"/>
                <a:pathLst>
                  <a:path extrusionOk="0" h="724" w="3045">
                    <a:moveTo>
                      <a:pt x="0" y="724"/>
                    </a:moveTo>
                    <a:cubicBezTo>
                      <a:pt x="995" y="410"/>
                      <a:pt x="2019" y="187"/>
                      <a:pt x="3045" y="0"/>
                    </a:cubicBezTo>
                  </a:path>
                </a:pathLst>
              </a:custGeom>
              <a:noFill/>
              <a:ln cap="rnd" cmpd="sng" w="19050">
                <a:solidFill>
                  <a:schemeClr val="lt1"/>
                </a:solidFill>
                <a:prstDash val="solid"/>
                <a:round/>
                <a:headEnd len="med" w="med" type="none"/>
                <a:tailEnd len="med" w="med" type="none"/>
              </a:ln>
            </p:spPr>
          </p:sp>
          <p:sp>
            <p:nvSpPr>
              <p:cNvPr id="1781" name="Google Shape;1781;p37"/>
              <p:cNvSpPr/>
              <p:nvPr/>
            </p:nvSpPr>
            <p:spPr>
              <a:xfrm>
                <a:off x="1185275" y="3820425"/>
                <a:ext cx="39875" cy="9050"/>
              </a:xfrm>
              <a:custGeom>
                <a:rect b="b" l="l" r="r" t="t"/>
                <a:pathLst>
                  <a:path extrusionOk="0" h="362" w="1595">
                    <a:moveTo>
                      <a:pt x="0" y="362"/>
                    </a:moveTo>
                    <a:cubicBezTo>
                      <a:pt x="526" y="219"/>
                      <a:pt x="1059" y="97"/>
                      <a:pt x="1595" y="0"/>
                    </a:cubicBezTo>
                  </a:path>
                </a:pathLst>
              </a:custGeom>
              <a:noFill/>
              <a:ln cap="rnd" cmpd="sng" w="19050">
                <a:solidFill>
                  <a:schemeClr val="lt1"/>
                </a:solidFill>
                <a:prstDash val="solid"/>
                <a:round/>
                <a:headEnd len="med" w="med" type="none"/>
                <a:tailEnd len="med" w="med" type="none"/>
              </a:ln>
            </p:spPr>
          </p:sp>
          <p:sp>
            <p:nvSpPr>
              <p:cNvPr id="1782" name="Google Shape;1782;p37"/>
              <p:cNvSpPr/>
              <p:nvPr/>
            </p:nvSpPr>
            <p:spPr>
              <a:xfrm>
                <a:off x="1301250" y="3911025"/>
                <a:ext cx="18125" cy="7250"/>
              </a:xfrm>
              <a:custGeom>
                <a:rect b="b" l="l" r="r" t="t"/>
                <a:pathLst>
                  <a:path extrusionOk="0" h="290" w="725">
                    <a:moveTo>
                      <a:pt x="0" y="290"/>
                    </a:moveTo>
                    <a:cubicBezTo>
                      <a:pt x="363" y="145"/>
                      <a:pt x="363" y="145"/>
                      <a:pt x="725" y="0"/>
                    </a:cubicBezTo>
                  </a:path>
                </a:pathLst>
              </a:custGeom>
              <a:noFill/>
              <a:ln cap="rnd" cmpd="sng" w="19050">
                <a:solidFill>
                  <a:schemeClr val="lt1"/>
                </a:solidFill>
                <a:prstDash val="solid"/>
                <a:round/>
                <a:headEnd len="med" w="med" type="none"/>
                <a:tailEnd len="med" w="med" type="none"/>
              </a:ln>
            </p:spPr>
          </p:sp>
        </p:grpSp>
      </p:grpSp>
      <p:grpSp>
        <p:nvGrpSpPr>
          <p:cNvPr id="1783" name="Google Shape;1783;p37"/>
          <p:cNvGrpSpPr/>
          <p:nvPr/>
        </p:nvGrpSpPr>
        <p:grpSpPr>
          <a:xfrm>
            <a:off x="5189520" y="36"/>
            <a:ext cx="285882" cy="1099601"/>
            <a:chOff x="721731" y="746204"/>
            <a:chExt cx="522827" cy="2010974"/>
          </a:xfrm>
        </p:grpSpPr>
        <p:grpSp>
          <p:nvGrpSpPr>
            <p:cNvPr id="1784" name="Google Shape;1784;p37"/>
            <p:cNvGrpSpPr/>
            <p:nvPr/>
          </p:nvGrpSpPr>
          <p:grpSpPr>
            <a:xfrm>
              <a:off x="721731" y="2234351"/>
              <a:ext cx="522827" cy="522827"/>
              <a:chOff x="764100" y="3623300"/>
              <a:chExt cx="1046700" cy="1046700"/>
            </a:xfrm>
          </p:grpSpPr>
          <p:sp>
            <p:nvSpPr>
              <p:cNvPr id="1785" name="Google Shape;1785;p37"/>
              <p:cNvSpPr/>
              <p:nvPr/>
            </p:nvSpPr>
            <p:spPr>
              <a:xfrm>
                <a:off x="764100" y="3623300"/>
                <a:ext cx="1046700" cy="10467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922769" y="3781968"/>
                <a:ext cx="729300" cy="729300"/>
              </a:xfrm>
              <a:prstGeom prst="ellipse">
                <a:avLst/>
              </a:prstGeom>
              <a:solidFill>
                <a:srgbClr val="FFDE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37"/>
            <p:cNvGrpSpPr/>
            <p:nvPr/>
          </p:nvGrpSpPr>
          <p:grpSpPr>
            <a:xfrm>
              <a:off x="892053" y="746204"/>
              <a:ext cx="182209" cy="1869993"/>
              <a:chOff x="3305183" y="1611869"/>
              <a:chExt cx="166690" cy="1710724"/>
            </a:xfrm>
          </p:grpSpPr>
          <p:grpSp>
            <p:nvGrpSpPr>
              <p:cNvPr id="1788" name="Google Shape;1788;p37"/>
              <p:cNvGrpSpPr/>
              <p:nvPr/>
            </p:nvGrpSpPr>
            <p:grpSpPr>
              <a:xfrm>
                <a:off x="3305183" y="1611869"/>
                <a:ext cx="166690" cy="1710724"/>
                <a:chOff x="3305183" y="1611869"/>
                <a:chExt cx="166690" cy="1710724"/>
              </a:xfrm>
            </p:grpSpPr>
            <p:grpSp>
              <p:nvGrpSpPr>
                <p:cNvPr id="1789" name="Google Shape;1789;p37"/>
                <p:cNvGrpSpPr/>
                <p:nvPr/>
              </p:nvGrpSpPr>
              <p:grpSpPr>
                <a:xfrm>
                  <a:off x="3305183" y="2971595"/>
                  <a:ext cx="166690" cy="350998"/>
                  <a:chOff x="3305183" y="3146560"/>
                  <a:chExt cx="166690" cy="350998"/>
                </a:xfrm>
              </p:grpSpPr>
              <p:sp>
                <p:nvSpPr>
                  <p:cNvPr id="1790" name="Google Shape;1790;p37"/>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37"/>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37"/>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93" name="Google Shape;1793;p37"/>
                <p:cNvSpPr/>
                <p:nvPr/>
              </p:nvSpPr>
              <p:spPr>
                <a:xfrm>
                  <a:off x="3375914" y="1611869"/>
                  <a:ext cx="17700" cy="136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37"/>
              <p:cNvSpPr/>
              <p:nvPr/>
            </p:nvSpPr>
            <p:spPr>
              <a:xfrm>
                <a:off x="3352825" y="3244100"/>
                <a:ext cx="27200" cy="29000"/>
              </a:xfrm>
              <a:custGeom>
                <a:rect b="b" l="l" r="r" t="t"/>
                <a:pathLst>
                  <a:path extrusionOk="0" h="1160" w="1088">
                    <a:moveTo>
                      <a:pt x="0" y="0"/>
                    </a:moveTo>
                    <a:cubicBezTo>
                      <a:pt x="294" y="441"/>
                      <a:pt x="670" y="834"/>
                      <a:pt x="1088" y="1160"/>
                    </a:cubicBezTo>
                  </a:path>
                </a:pathLst>
              </a:custGeom>
              <a:noFill/>
              <a:ln cap="rnd" cmpd="sng" w="19050">
                <a:solidFill>
                  <a:schemeClr val="lt1"/>
                </a:solidFill>
                <a:prstDash val="solid"/>
                <a:round/>
                <a:headEnd len="med" w="med" type="none"/>
                <a:tailEnd len="med" w="med" type="none"/>
              </a:ln>
            </p:spPr>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lor background">
  <p:cSld name="BLANK_1_1">
    <p:bg>
      <p:bgPr>
        <a:solidFill>
          <a:schemeClr val="accent2"/>
        </a:solidFill>
      </p:bgPr>
    </p:bg>
    <p:spTree>
      <p:nvGrpSpPr>
        <p:cNvPr id="1795" name="Shape 1795"/>
        <p:cNvGrpSpPr/>
        <p:nvPr/>
      </p:nvGrpSpPr>
      <p:grpSpPr>
        <a:xfrm>
          <a:off x="0" y="0"/>
          <a:ext cx="0" cy="0"/>
          <a:chOff x="0" y="0"/>
          <a:chExt cx="0" cy="0"/>
        </a:xfrm>
      </p:grpSpPr>
      <p:sp>
        <p:nvSpPr>
          <p:cNvPr id="1796" name="Google Shape;1796;p38"/>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797" name="Google Shape;1797;p38"/>
          <p:cNvGrpSpPr/>
          <p:nvPr/>
        </p:nvGrpSpPr>
        <p:grpSpPr>
          <a:xfrm>
            <a:off x="7374896" y="4521435"/>
            <a:ext cx="230809" cy="243156"/>
            <a:chOff x="3770248" y="2527300"/>
            <a:chExt cx="180404" cy="190055"/>
          </a:xfrm>
        </p:grpSpPr>
        <p:sp>
          <p:nvSpPr>
            <p:cNvPr id="1798" name="Google Shape;1798;p3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3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3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3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2" name="Google Shape;1802;p38"/>
          <p:cNvGrpSpPr/>
          <p:nvPr/>
        </p:nvGrpSpPr>
        <p:grpSpPr>
          <a:xfrm>
            <a:off x="8747492" y="2424502"/>
            <a:ext cx="230809" cy="243156"/>
            <a:chOff x="3770248" y="2527300"/>
            <a:chExt cx="180404" cy="190055"/>
          </a:xfrm>
        </p:grpSpPr>
        <p:sp>
          <p:nvSpPr>
            <p:cNvPr id="1803" name="Google Shape;1803;p3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3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3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3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7" name="Google Shape;1807;p38"/>
          <p:cNvGrpSpPr/>
          <p:nvPr/>
        </p:nvGrpSpPr>
        <p:grpSpPr>
          <a:xfrm rot="5400000">
            <a:off x="8655377" y="3665221"/>
            <a:ext cx="201871" cy="231166"/>
            <a:chOff x="3462796" y="2555878"/>
            <a:chExt cx="157798" cy="180711"/>
          </a:xfrm>
        </p:grpSpPr>
        <p:sp>
          <p:nvSpPr>
            <p:cNvPr id="1808" name="Google Shape;1808;p3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3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3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3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3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3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4" name="Google Shape;1814;p38"/>
          <p:cNvGrpSpPr/>
          <p:nvPr/>
        </p:nvGrpSpPr>
        <p:grpSpPr>
          <a:xfrm rot="-2700000">
            <a:off x="8038130" y="1128089"/>
            <a:ext cx="169840" cy="178926"/>
            <a:chOff x="3770248" y="2527300"/>
            <a:chExt cx="180404" cy="190055"/>
          </a:xfrm>
        </p:grpSpPr>
        <p:sp>
          <p:nvSpPr>
            <p:cNvPr id="1815" name="Google Shape;1815;p38"/>
            <p:cNvSpPr/>
            <p:nvPr/>
          </p:nvSpPr>
          <p:spPr>
            <a:xfrm>
              <a:off x="3775135" y="2655951"/>
              <a:ext cx="51441" cy="61404"/>
            </a:xfrm>
            <a:custGeom>
              <a:rect b="b" l="l" r="r" t="t"/>
              <a:pathLst>
                <a:path extrusionOk="0" h="61404" w="51441">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38"/>
            <p:cNvSpPr/>
            <p:nvPr/>
          </p:nvSpPr>
          <p:spPr>
            <a:xfrm>
              <a:off x="3894324" y="2527300"/>
              <a:ext cx="51441" cy="61341"/>
            </a:xfrm>
            <a:custGeom>
              <a:rect b="b" l="l" r="r" t="t"/>
              <a:pathLst>
                <a:path extrusionOk="0" h="61341" w="51441">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38"/>
            <p:cNvSpPr/>
            <p:nvPr/>
          </p:nvSpPr>
          <p:spPr>
            <a:xfrm>
              <a:off x="3770248" y="2531866"/>
              <a:ext cx="58420" cy="54430"/>
            </a:xfrm>
            <a:custGeom>
              <a:rect b="b" l="l" r="r" t="t"/>
              <a:pathLst>
                <a:path extrusionOk="0" h="54430" w="5842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38"/>
            <p:cNvSpPr/>
            <p:nvPr/>
          </p:nvSpPr>
          <p:spPr>
            <a:xfrm>
              <a:off x="3892168" y="2658113"/>
              <a:ext cx="58484" cy="54484"/>
            </a:xfrm>
            <a:custGeom>
              <a:rect b="b" l="l" r="r" t="t"/>
              <a:pathLst>
                <a:path extrusionOk="0" h="54484" w="58484">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9" name="Google Shape;1819;p38"/>
          <p:cNvGrpSpPr/>
          <p:nvPr/>
        </p:nvGrpSpPr>
        <p:grpSpPr>
          <a:xfrm>
            <a:off x="6800134" y="23"/>
            <a:ext cx="985363" cy="1665685"/>
            <a:chOff x="2484475" y="1329455"/>
            <a:chExt cx="1046700" cy="1769370"/>
          </a:xfrm>
        </p:grpSpPr>
        <p:sp>
          <p:nvSpPr>
            <p:cNvPr id="1820" name="Google Shape;1820;p38"/>
            <p:cNvSpPr/>
            <p:nvPr/>
          </p:nvSpPr>
          <p:spPr>
            <a:xfrm>
              <a:off x="2484475" y="2052125"/>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2643144" y="2210793"/>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38"/>
            <p:cNvGrpSpPr/>
            <p:nvPr/>
          </p:nvGrpSpPr>
          <p:grpSpPr>
            <a:xfrm>
              <a:off x="2769703" y="1329455"/>
              <a:ext cx="510180" cy="1483501"/>
              <a:chOff x="1818382" y="2433081"/>
              <a:chExt cx="466728" cy="1357150"/>
            </a:xfrm>
          </p:grpSpPr>
          <p:grpSp>
            <p:nvGrpSpPr>
              <p:cNvPr id="1823" name="Google Shape;1823;p38"/>
              <p:cNvGrpSpPr/>
              <p:nvPr/>
            </p:nvGrpSpPr>
            <p:grpSpPr>
              <a:xfrm>
                <a:off x="1818382" y="2971595"/>
                <a:ext cx="466728" cy="818636"/>
                <a:chOff x="1818382" y="2942618"/>
                <a:chExt cx="466728" cy="818636"/>
              </a:xfrm>
            </p:grpSpPr>
            <p:sp>
              <p:nvSpPr>
                <p:cNvPr id="1824" name="Google Shape;1824;p38"/>
                <p:cNvSpPr/>
                <p:nvPr/>
              </p:nvSpPr>
              <p:spPr>
                <a:xfrm>
                  <a:off x="1951772" y="2948396"/>
                  <a:ext cx="202080" cy="208143"/>
                </a:xfrm>
                <a:custGeom>
                  <a:rect b="b" l="l" r="r" t="t"/>
                  <a:pathLst>
                    <a:path extrusionOk="0" h="208143" w="20208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38"/>
                <p:cNvSpPr/>
                <p:nvPr/>
              </p:nvSpPr>
              <p:spPr>
                <a:xfrm>
                  <a:off x="1833104" y="3156294"/>
                  <a:ext cx="444195" cy="592827"/>
                </a:xfrm>
                <a:custGeom>
                  <a:rect b="b" l="l" r="r" t="t"/>
                  <a:pathLst>
                    <a:path extrusionOk="0" h="592827" w="444195">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38"/>
                <p:cNvSpPr/>
                <p:nvPr/>
              </p:nvSpPr>
              <p:spPr>
                <a:xfrm>
                  <a:off x="1818382" y="2942618"/>
                  <a:ext cx="466728" cy="818636"/>
                </a:xfrm>
                <a:custGeom>
                  <a:rect b="b" l="l" r="r" t="t"/>
                  <a:pathLst>
                    <a:path extrusionOk="0" h="818636" w="466728">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27" name="Google Shape;1827;p38"/>
              <p:cNvSpPr/>
              <p:nvPr/>
            </p:nvSpPr>
            <p:spPr>
              <a:xfrm>
                <a:off x="2046046" y="2433081"/>
                <a:ext cx="17700" cy="54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8" name="Google Shape;1828;p38"/>
          <p:cNvGrpSpPr/>
          <p:nvPr/>
        </p:nvGrpSpPr>
        <p:grpSpPr>
          <a:xfrm>
            <a:off x="8330194" y="1"/>
            <a:ext cx="852241" cy="2239549"/>
            <a:chOff x="3961868" y="-465246"/>
            <a:chExt cx="905291" cy="2378956"/>
          </a:xfrm>
        </p:grpSpPr>
        <p:grpSp>
          <p:nvGrpSpPr>
            <p:cNvPr id="1829" name="Google Shape;1829;p38"/>
            <p:cNvGrpSpPr/>
            <p:nvPr/>
          </p:nvGrpSpPr>
          <p:grpSpPr>
            <a:xfrm>
              <a:off x="3961868" y="1008419"/>
              <a:ext cx="905291" cy="905291"/>
              <a:chOff x="764100" y="3623300"/>
              <a:chExt cx="1046700" cy="1046700"/>
            </a:xfrm>
          </p:grpSpPr>
          <p:sp>
            <p:nvSpPr>
              <p:cNvPr id="1830" name="Google Shape;1830;p3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38"/>
            <p:cNvGrpSpPr/>
            <p:nvPr/>
          </p:nvGrpSpPr>
          <p:grpSpPr>
            <a:xfrm>
              <a:off x="4155315" y="-465246"/>
              <a:ext cx="522826" cy="2186340"/>
              <a:chOff x="2447534" y="1609676"/>
              <a:chExt cx="478297" cy="2000128"/>
            </a:xfrm>
          </p:grpSpPr>
          <p:grpSp>
            <p:nvGrpSpPr>
              <p:cNvPr id="1833" name="Google Shape;1833;p38"/>
              <p:cNvGrpSpPr/>
              <p:nvPr/>
            </p:nvGrpSpPr>
            <p:grpSpPr>
              <a:xfrm>
                <a:off x="2447534" y="2971595"/>
                <a:ext cx="478297" cy="638209"/>
                <a:chOff x="2447534" y="3081786"/>
                <a:chExt cx="478297" cy="638209"/>
              </a:xfrm>
            </p:grpSpPr>
            <p:sp>
              <p:nvSpPr>
                <p:cNvPr id="1834" name="Google Shape;1834;p38"/>
                <p:cNvSpPr/>
                <p:nvPr/>
              </p:nvSpPr>
              <p:spPr>
                <a:xfrm>
                  <a:off x="2591014" y="3097533"/>
                  <a:ext cx="179593" cy="168416"/>
                </a:xfrm>
                <a:custGeom>
                  <a:rect b="b" l="l" r="r" t="t"/>
                  <a:pathLst>
                    <a:path extrusionOk="0" h="168416" w="179593">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38"/>
                <p:cNvSpPr/>
                <p:nvPr/>
              </p:nvSpPr>
              <p:spPr>
                <a:xfrm>
                  <a:off x="2458233" y="3250561"/>
                  <a:ext cx="453667" cy="462047"/>
                </a:xfrm>
                <a:custGeom>
                  <a:rect b="b" l="l" r="r" t="t"/>
                  <a:pathLst>
                    <a:path extrusionOk="0" h="462047" w="453667">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38"/>
                <p:cNvSpPr/>
                <p:nvPr/>
              </p:nvSpPr>
              <p:spPr>
                <a:xfrm>
                  <a:off x="2447534" y="3081786"/>
                  <a:ext cx="478297" cy="638209"/>
                </a:xfrm>
                <a:custGeom>
                  <a:rect b="b" l="l" r="r" t="t"/>
                  <a:pathLst>
                    <a:path extrusionOk="0" h="638209" w="478297">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37" name="Google Shape;1837;p38"/>
              <p:cNvSpPr/>
              <p:nvPr/>
            </p:nvSpPr>
            <p:spPr>
              <a:xfrm>
                <a:off x="2675605" y="1609676"/>
                <a:ext cx="17700" cy="136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8" name="Google Shape;1838;p38"/>
          <p:cNvGrpSpPr/>
          <p:nvPr/>
        </p:nvGrpSpPr>
        <p:grpSpPr>
          <a:xfrm>
            <a:off x="7811773" y="19"/>
            <a:ext cx="492189" cy="1147268"/>
            <a:chOff x="5194218" y="197272"/>
            <a:chExt cx="522827" cy="1218683"/>
          </a:xfrm>
        </p:grpSpPr>
        <p:grpSp>
          <p:nvGrpSpPr>
            <p:cNvPr id="1839" name="Google Shape;1839;p38"/>
            <p:cNvGrpSpPr/>
            <p:nvPr/>
          </p:nvGrpSpPr>
          <p:grpSpPr>
            <a:xfrm>
              <a:off x="5194218" y="893129"/>
              <a:ext cx="522827" cy="522827"/>
              <a:chOff x="764100" y="3623300"/>
              <a:chExt cx="1046700" cy="1046700"/>
            </a:xfrm>
          </p:grpSpPr>
          <p:sp>
            <p:nvSpPr>
              <p:cNvPr id="1840" name="Google Shape;1840;p3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8"/>
            <p:cNvGrpSpPr/>
            <p:nvPr/>
          </p:nvGrpSpPr>
          <p:grpSpPr>
            <a:xfrm>
              <a:off x="5371921" y="197272"/>
              <a:ext cx="182209" cy="1080483"/>
              <a:chOff x="3305183" y="2334136"/>
              <a:chExt cx="166690" cy="988457"/>
            </a:xfrm>
          </p:grpSpPr>
          <p:grpSp>
            <p:nvGrpSpPr>
              <p:cNvPr id="1843" name="Google Shape;1843;p38"/>
              <p:cNvGrpSpPr/>
              <p:nvPr/>
            </p:nvGrpSpPr>
            <p:grpSpPr>
              <a:xfrm>
                <a:off x="3305183" y="2971595"/>
                <a:ext cx="166690" cy="350998"/>
                <a:chOff x="3305183" y="3146560"/>
                <a:chExt cx="166690" cy="350998"/>
              </a:xfrm>
            </p:grpSpPr>
            <p:sp>
              <p:nvSpPr>
                <p:cNvPr id="1844" name="Google Shape;1844;p38"/>
                <p:cNvSpPr/>
                <p:nvPr/>
              </p:nvSpPr>
              <p:spPr>
                <a:xfrm>
                  <a:off x="3324821" y="3152836"/>
                  <a:ext cx="119489" cy="117177"/>
                </a:xfrm>
                <a:custGeom>
                  <a:rect b="b" l="l" r="r" t="t"/>
                  <a:pathLst>
                    <a:path extrusionOk="0" h="117177" w="119489">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38"/>
                <p:cNvSpPr/>
                <p:nvPr/>
              </p:nvSpPr>
              <p:spPr>
                <a:xfrm>
                  <a:off x="3312763" y="3270014"/>
                  <a:ext cx="150661" cy="221107"/>
                </a:xfrm>
                <a:custGeom>
                  <a:rect b="b" l="l" r="r" t="t"/>
                  <a:pathLst>
                    <a:path extrusionOk="0" h="221107" w="150661">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38"/>
                <p:cNvSpPr/>
                <p:nvPr/>
              </p:nvSpPr>
              <p:spPr>
                <a:xfrm>
                  <a:off x="3305183" y="3146560"/>
                  <a:ext cx="166690" cy="350998"/>
                </a:xfrm>
                <a:custGeom>
                  <a:rect b="b" l="l" r="r" t="t"/>
                  <a:pathLst>
                    <a:path extrusionOk="0" h="350998" w="16669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7" name="Google Shape;1847;p38"/>
              <p:cNvSpPr/>
              <p:nvPr/>
            </p:nvSpPr>
            <p:spPr>
              <a:xfrm>
                <a:off x="3375892" y="2334136"/>
                <a:ext cx="17700" cy="643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48" name="Google Shape;1848;p38"/>
          <p:cNvGrpSpPr/>
          <p:nvPr/>
        </p:nvGrpSpPr>
        <p:grpSpPr>
          <a:xfrm>
            <a:off x="8018879" y="0"/>
            <a:ext cx="810166" cy="3722093"/>
            <a:chOff x="7824797" y="-929429"/>
            <a:chExt cx="860597" cy="3953785"/>
          </a:xfrm>
        </p:grpSpPr>
        <p:grpSp>
          <p:nvGrpSpPr>
            <p:cNvPr id="1849" name="Google Shape;1849;p38"/>
            <p:cNvGrpSpPr/>
            <p:nvPr/>
          </p:nvGrpSpPr>
          <p:grpSpPr>
            <a:xfrm>
              <a:off x="7824797" y="1891931"/>
              <a:ext cx="860597" cy="1132425"/>
              <a:chOff x="764100" y="3623300"/>
              <a:chExt cx="1046700" cy="1046700"/>
            </a:xfrm>
          </p:grpSpPr>
          <p:sp>
            <p:nvSpPr>
              <p:cNvPr id="1850" name="Google Shape;1850;p3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8"/>
            <p:cNvGrpSpPr/>
            <p:nvPr/>
          </p:nvGrpSpPr>
          <p:grpSpPr>
            <a:xfrm>
              <a:off x="8100547" y="-929429"/>
              <a:ext cx="300376" cy="3735115"/>
              <a:chOff x="3792712" y="404687"/>
              <a:chExt cx="274793" cy="3416993"/>
            </a:xfrm>
          </p:grpSpPr>
          <p:grpSp>
            <p:nvGrpSpPr>
              <p:cNvPr id="1853" name="Google Shape;1853;p38"/>
              <p:cNvGrpSpPr/>
              <p:nvPr/>
            </p:nvGrpSpPr>
            <p:grpSpPr>
              <a:xfrm>
                <a:off x="3792712" y="2971595"/>
                <a:ext cx="274793" cy="850085"/>
                <a:chOff x="3792712" y="2879468"/>
                <a:chExt cx="274793" cy="850085"/>
              </a:xfrm>
            </p:grpSpPr>
            <p:sp>
              <p:nvSpPr>
                <p:cNvPr id="1854" name="Google Shape;1854;p38"/>
                <p:cNvSpPr/>
                <p:nvPr/>
              </p:nvSpPr>
              <p:spPr>
                <a:xfrm>
                  <a:off x="3798083" y="3085793"/>
                  <a:ext cx="261578" cy="637356"/>
                </a:xfrm>
                <a:custGeom>
                  <a:rect b="b" l="l" r="r" t="t"/>
                  <a:pathLst>
                    <a:path extrusionOk="0" h="637356" w="261578">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38"/>
                <p:cNvSpPr/>
                <p:nvPr/>
              </p:nvSpPr>
              <p:spPr>
                <a:xfrm>
                  <a:off x="3849902" y="2886279"/>
                  <a:ext cx="160096" cy="197298"/>
                </a:xfrm>
                <a:custGeom>
                  <a:rect b="b" l="l" r="r" t="t"/>
                  <a:pathLst>
                    <a:path extrusionOk="0" h="197298" w="160096">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38"/>
                <p:cNvSpPr/>
                <p:nvPr/>
              </p:nvSpPr>
              <p:spPr>
                <a:xfrm>
                  <a:off x="3792712" y="2879468"/>
                  <a:ext cx="274793" cy="850085"/>
                </a:xfrm>
                <a:custGeom>
                  <a:rect b="b" l="l" r="r" t="t"/>
                  <a:pathLst>
                    <a:path extrusionOk="0" h="850085" w="274793">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7" name="Google Shape;1857;p38"/>
              <p:cNvSpPr/>
              <p:nvPr/>
            </p:nvSpPr>
            <p:spPr>
              <a:xfrm>
                <a:off x="3923177" y="404687"/>
                <a:ext cx="17700" cy="257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8" name="Google Shape;1858;p38"/>
          <p:cNvGrpSpPr/>
          <p:nvPr/>
        </p:nvGrpSpPr>
        <p:grpSpPr>
          <a:xfrm>
            <a:off x="7260997" y="0"/>
            <a:ext cx="985363" cy="4610929"/>
            <a:chOff x="1192601" y="-2473021"/>
            <a:chExt cx="1046700" cy="4897949"/>
          </a:xfrm>
        </p:grpSpPr>
        <p:grpSp>
          <p:nvGrpSpPr>
            <p:cNvPr id="1859" name="Google Shape;1859;p38"/>
            <p:cNvGrpSpPr/>
            <p:nvPr/>
          </p:nvGrpSpPr>
          <p:grpSpPr>
            <a:xfrm>
              <a:off x="1192601" y="1378228"/>
              <a:ext cx="1046700" cy="1046700"/>
              <a:chOff x="764100" y="3623300"/>
              <a:chExt cx="1046700" cy="1046700"/>
            </a:xfrm>
          </p:grpSpPr>
          <p:sp>
            <p:nvSpPr>
              <p:cNvPr id="1860" name="Google Shape;1860;p3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38"/>
            <p:cNvGrpSpPr/>
            <p:nvPr/>
          </p:nvGrpSpPr>
          <p:grpSpPr>
            <a:xfrm>
              <a:off x="1417979" y="-2473021"/>
              <a:ext cx="580390" cy="4604206"/>
              <a:chOff x="522260" y="-312241"/>
              <a:chExt cx="530958" cy="4212063"/>
            </a:xfrm>
          </p:grpSpPr>
          <p:grpSp>
            <p:nvGrpSpPr>
              <p:cNvPr id="1863" name="Google Shape;1863;p38"/>
              <p:cNvGrpSpPr/>
              <p:nvPr/>
            </p:nvGrpSpPr>
            <p:grpSpPr>
              <a:xfrm>
                <a:off x="522260" y="2971595"/>
                <a:ext cx="530958" cy="928227"/>
                <a:chOff x="522260" y="2971595"/>
                <a:chExt cx="530958" cy="928227"/>
              </a:xfrm>
            </p:grpSpPr>
            <p:sp>
              <p:nvSpPr>
                <p:cNvPr id="1864" name="Google Shape;1864;p38"/>
                <p:cNvSpPr/>
                <p:nvPr/>
              </p:nvSpPr>
              <p:spPr>
                <a:xfrm>
                  <a:off x="531045" y="3193814"/>
                  <a:ext cx="510950" cy="500199"/>
                </a:xfrm>
                <a:custGeom>
                  <a:rect b="b" l="l" r="r" t="t"/>
                  <a:pathLst>
                    <a:path extrusionOk="0" h="500199" w="51095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38"/>
                <p:cNvSpPr/>
                <p:nvPr/>
              </p:nvSpPr>
              <p:spPr>
                <a:xfrm>
                  <a:off x="551585" y="3672350"/>
                  <a:ext cx="488949" cy="214629"/>
                </a:xfrm>
                <a:custGeom>
                  <a:rect b="b" l="l" r="r" t="t"/>
                  <a:pathLst>
                    <a:path extrusionOk="0" h="214629" w="488949">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38"/>
                <p:cNvSpPr/>
                <p:nvPr/>
              </p:nvSpPr>
              <p:spPr>
                <a:xfrm>
                  <a:off x="685838" y="2977833"/>
                  <a:ext cx="219884" cy="234649"/>
                </a:xfrm>
                <a:custGeom>
                  <a:rect b="b" l="l" r="r" t="t"/>
                  <a:pathLst>
                    <a:path extrusionOk="0" h="234649" w="219884">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38"/>
                <p:cNvSpPr/>
                <p:nvPr/>
              </p:nvSpPr>
              <p:spPr>
                <a:xfrm>
                  <a:off x="522260" y="2971595"/>
                  <a:ext cx="530958" cy="928227"/>
                </a:xfrm>
                <a:custGeom>
                  <a:rect b="b" l="l" r="r" t="t"/>
                  <a:pathLst>
                    <a:path extrusionOk="0" h="928227" w="530958">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68" name="Google Shape;1868;p38"/>
              <p:cNvSpPr/>
              <p:nvPr/>
            </p:nvSpPr>
            <p:spPr>
              <a:xfrm>
                <a:off x="786930" y="-312241"/>
                <a:ext cx="17700" cy="329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9" name="Google Shape;1869;p38"/>
          <p:cNvGrpSpPr/>
          <p:nvPr/>
        </p:nvGrpSpPr>
        <p:grpSpPr>
          <a:xfrm>
            <a:off x="7310064" y="1807216"/>
            <a:ext cx="148551" cy="170121"/>
            <a:chOff x="3462796" y="2555878"/>
            <a:chExt cx="157798" cy="180711"/>
          </a:xfrm>
        </p:grpSpPr>
        <p:sp>
          <p:nvSpPr>
            <p:cNvPr id="1870" name="Google Shape;1870;p38"/>
            <p:cNvSpPr/>
            <p:nvPr/>
          </p:nvSpPr>
          <p:spPr>
            <a:xfrm>
              <a:off x="3528860" y="2555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38"/>
            <p:cNvSpPr/>
            <p:nvPr/>
          </p:nvSpPr>
          <p:spPr>
            <a:xfrm>
              <a:off x="3528860" y="2682878"/>
              <a:ext cx="20839" cy="53711"/>
            </a:xfrm>
            <a:custGeom>
              <a:rect b="b" l="l" r="r" t="t"/>
              <a:pathLst>
                <a:path extrusionOk="0" h="53711" w="20839">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38"/>
            <p:cNvSpPr/>
            <p:nvPr/>
          </p:nvSpPr>
          <p:spPr>
            <a:xfrm>
              <a:off x="3571315" y="2597137"/>
              <a:ext cx="47570" cy="33554"/>
            </a:xfrm>
            <a:custGeom>
              <a:rect b="b" l="l" r="r" t="t"/>
              <a:pathLst>
                <a:path extrusionOk="0" h="33554" w="4757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38"/>
            <p:cNvSpPr/>
            <p:nvPr/>
          </p:nvSpPr>
          <p:spPr>
            <a:xfrm>
              <a:off x="3572203" y="2660050"/>
              <a:ext cx="48391" cy="35006"/>
            </a:xfrm>
            <a:custGeom>
              <a:rect b="b" l="l" r="r" t="t"/>
              <a:pathLst>
                <a:path extrusionOk="0" h="35006" w="48391">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38"/>
            <p:cNvSpPr/>
            <p:nvPr/>
          </p:nvSpPr>
          <p:spPr>
            <a:xfrm>
              <a:off x="3466564" y="2662661"/>
              <a:ext cx="42019" cy="33548"/>
            </a:xfrm>
            <a:custGeom>
              <a:rect b="b" l="l" r="r" t="t"/>
              <a:pathLst>
                <a:path extrusionOk="0" h="33548" w="42019">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38"/>
            <p:cNvSpPr/>
            <p:nvPr/>
          </p:nvSpPr>
          <p:spPr>
            <a:xfrm>
              <a:off x="3462796" y="2597064"/>
              <a:ext cx="40843" cy="33781"/>
            </a:xfrm>
            <a:custGeom>
              <a:rect b="b" l="l" r="r" t="t"/>
              <a:pathLst>
                <a:path extrusionOk="0" h="33781" w="40843">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6" name="Google Shape;1876;p38"/>
          <p:cNvGrpSpPr/>
          <p:nvPr/>
        </p:nvGrpSpPr>
        <p:grpSpPr>
          <a:xfrm>
            <a:off x="6425530" y="0"/>
            <a:ext cx="985363" cy="3010692"/>
            <a:chOff x="6010934" y="-404723"/>
            <a:chExt cx="1046700" cy="3198101"/>
          </a:xfrm>
        </p:grpSpPr>
        <p:grpSp>
          <p:nvGrpSpPr>
            <p:cNvPr id="1877" name="Google Shape;1877;p38"/>
            <p:cNvGrpSpPr/>
            <p:nvPr/>
          </p:nvGrpSpPr>
          <p:grpSpPr>
            <a:xfrm>
              <a:off x="6010934" y="1746678"/>
              <a:ext cx="1046700" cy="1046700"/>
              <a:chOff x="764100" y="3623300"/>
              <a:chExt cx="1046700" cy="1046700"/>
            </a:xfrm>
          </p:grpSpPr>
          <p:sp>
            <p:nvSpPr>
              <p:cNvPr id="1878" name="Google Shape;1878;p38"/>
              <p:cNvSpPr/>
              <p:nvPr/>
            </p:nvSpPr>
            <p:spPr>
              <a:xfrm>
                <a:off x="764100" y="3623300"/>
                <a:ext cx="1046700" cy="10467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8"/>
              <p:cNvSpPr/>
              <p:nvPr/>
            </p:nvSpPr>
            <p:spPr>
              <a:xfrm>
                <a:off x="922769" y="3781968"/>
                <a:ext cx="729300" cy="729300"/>
              </a:xfrm>
              <a:prstGeom prst="ellipse">
                <a:avLst/>
              </a:prstGeom>
              <a:solidFill>
                <a:srgbClr val="FFFFFF">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8"/>
            <p:cNvGrpSpPr/>
            <p:nvPr/>
          </p:nvGrpSpPr>
          <p:grpSpPr>
            <a:xfrm>
              <a:off x="6308747" y="-404723"/>
              <a:ext cx="441786" cy="2976610"/>
              <a:chOff x="1121941" y="1239413"/>
              <a:chExt cx="404159" cy="2723090"/>
            </a:xfrm>
          </p:grpSpPr>
          <p:sp>
            <p:nvSpPr>
              <p:cNvPr id="1881" name="Google Shape;1881;p38"/>
              <p:cNvSpPr/>
              <p:nvPr/>
            </p:nvSpPr>
            <p:spPr>
              <a:xfrm>
                <a:off x="1308652" y="1239413"/>
                <a:ext cx="17700" cy="173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2" name="Google Shape;1882;p38"/>
              <p:cNvGrpSpPr/>
              <p:nvPr/>
            </p:nvGrpSpPr>
            <p:grpSpPr>
              <a:xfrm>
                <a:off x="1121941" y="2971595"/>
                <a:ext cx="404159" cy="990908"/>
                <a:chOff x="1121941" y="2969319"/>
                <a:chExt cx="404159" cy="990908"/>
              </a:xfrm>
            </p:grpSpPr>
            <p:sp>
              <p:nvSpPr>
                <p:cNvPr id="1883" name="Google Shape;1883;p38"/>
                <p:cNvSpPr/>
                <p:nvPr/>
              </p:nvSpPr>
              <p:spPr>
                <a:xfrm>
                  <a:off x="1210876" y="2975878"/>
                  <a:ext cx="215728" cy="222824"/>
                </a:xfrm>
                <a:custGeom>
                  <a:rect b="b" l="l" r="r" t="t"/>
                  <a:pathLst>
                    <a:path extrusionOk="0" h="222824" w="215728">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38"/>
                <p:cNvSpPr/>
                <p:nvPr/>
              </p:nvSpPr>
              <p:spPr>
                <a:xfrm>
                  <a:off x="1128931" y="3411844"/>
                  <a:ext cx="389306" cy="540604"/>
                </a:xfrm>
                <a:custGeom>
                  <a:rect b="b" l="l" r="r" t="t"/>
                  <a:pathLst>
                    <a:path extrusionOk="0" h="540604" w="389306">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5" name="Google Shape;1885;p38"/>
                <p:cNvSpPr/>
                <p:nvPr/>
              </p:nvSpPr>
              <p:spPr>
                <a:xfrm>
                  <a:off x="1121941" y="2969319"/>
                  <a:ext cx="404159" cy="990908"/>
                </a:xfrm>
                <a:custGeom>
                  <a:rect b="b" l="l" r="r" t="t"/>
                  <a:pathLst>
                    <a:path extrusionOk="0" h="990908" w="404159">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38"/>
                <p:cNvSpPr/>
                <p:nvPr/>
              </p:nvSpPr>
              <p:spPr>
                <a:xfrm>
                  <a:off x="1160257" y="3179981"/>
                  <a:ext cx="324636" cy="229478"/>
                </a:xfrm>
                <a:custGeom>
                  <a:rect b="b" l="l" r="r" t="t"/>
                  <a:pathLst>
                    <a:path extrusionOk="0" h="229478" w="324636">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891" name="Shape 1891"/>
        <p:cNvGrpSpPr/>
        <p:nvPr/>
      </p:nvGrpSpPr>
      <p:grpSpPr>
        <a:xfrm>
          <a:off x="0" y="0"/>
          <a:ext cx="0" cy="0"/>
          <a:chOff x="0" y="0"/>
          <a:chExt cx="0" cy="0"/>
        </a:xfrm>
      </p:grpSpPr>
      <p:sp>
        <p:nvSpPr>
          <p:cNvPr id="1892" name="Google Shape;1892;p40"/>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0"/>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0"/>
          <p:cNvSpPr txBox="1"/>
          <p:nvPr>
            <p:ph type="ctrTitle"/>
          </p:nvPr>
        </p:nvSpPr>
        <p:spPr>
          <a:xfrm>
            <a:off x="751500" y="751925"/>
            <a:ext cx="3426900" cy="363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895" name="Google Shape;1895;p40"/>
          <p:cNvSpPr/>
          <p:nvPr/>
        </p:nvSpPr>
        <p:spPr>
          <a:xfrm>
            <a:off x="8392600" y="4392000"/>
            <a:ext cx="751500" cy="751500"/>
          </a:xfrm>
          <a:prstGeom prst="rect">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96" name="Shape 1896"/>
        <p:cNvGrpSpPr/>
        <p:nvPr/>
      </p:nvGrpSpPr>
      <p:grpSpPr>
        <a:xfrm>
          <a:off x="0" y="0"/>
          <a:ext cx="0" cy="0"/>
          <a:chOff x="0" y="0"/>
          <a:chExt cx="0" cy="0"/>
        </a:xfrm>
      </p:grpSpPr>
      <p:sp>
        <p:nvSpPr>
          <p:cNvPr id="1897" name="Google Shape;1897;p41"/>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txBox="1"/>
          <p:nvPr>
            <p:ph type="ctrTitle"/>
          </p:nvPr>
        </p:nvSpPr>
        <p:spPr>
          <a:xfrm>
            <a:off x="749500" y="1761875"/>
            <a:ext cx="4350300" cy="1159800"/>
          </a:xfrm>
          <a:prstGeom prst="rect">
            <a:avLst/>
          </a:prstGeom>
        </p:spPr>
        <p:txBody>
          <a:bodyPr anchorCtr="0" anchor="b" bIns="0" lIns="0" spcFirstLastPara="1" rIns="0" wrap="square" tIns="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00" name="Google Shape;1900;p41"/>
          <p:cNvSpPr txBox="1"/>
          <p:nvPr>
            <p:ph idx="1" type="subTitle"/>
          </p:nvPr>
        </p:nvSpPr>
        <p:spPr>
          <a:xfrm>
            <a:off x="749500" y="3018575"/>
            <a:ext cx="4350300" cy="36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1901" name="Google Shape;1901;p41"/>
          <p:cNvSpPr/>
          <p:nvPr/>
        </p:nvSpPr>
        <p:spPr>
          <a:xfrm>
            <a:off x="8392600" y="4392000"/>
            <a:ext cx="751500" cy="751500"/>
          </a:xfrm>
          <a:prstGeom prst="rect">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5690625" y="751550"/>
            <a:ext cx="2702100" cy="3640500"/>
          </a:xfrm>
          <a:prstGeom prst="rect">
            <a:avLst/>
          </a:prstGeom>
          <a:solidFill>
            <a:schemeClr val="dk2"/>
          </a:solidFill>
          <a:ln>
            <a:noFill/>
          </a:ln>
          <a:effectLst>
            <a:outerShdw blurRad="285750" rotWithShape="0" algn="bl" dir="2760000" dist="19050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03" name="Shape 1903"/>
        <p:cNvGrpSpPr/>
        <p:nvPr/>
      </p:nvGrpSpPr>
      <p:grpSpPr>
        <a:xfrm>
          <a:off x="0" y="0"/>
          <a:ext cx="0" cy="0"/>
          <a:chOff x="0" y="0"/>
          <a:chExt cx="0" cy="0"/>
        </a:xfrm>
      </p:grpSpPr>
      <p:sp>
        <p:nvSpPr>
          <p:cNvPr id="1904" name="Google Shape;1904;p42"/>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2"/>
          <p:cNvSpPr/>
          <p:nvPr/>
        </p:nvSpPr>
        <p:spPr>
          <a:xfrm>
            <a:off x="2283500" y="-25"/>
            <a:ext cx="6860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2"/>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2"/>
          <p:cNvSpPr txBox="1"/>
          <p:nvPr>
            <p:ph idx="1" type="body"/>
          </p:nvPr>
        </p:nvSpPr>
        <p:spPr>
          <a:xfrm>
            <a:off x="3035000" y="751500"/>
            <a:ext cx="5357400" cy="3639600"/>
          </a:xfrm>
          <a:prstGeom prst="rect">
            <a:avLst/>
          </a:prstGeom>
        </p:spPr>
        <p:txBody>
          <a:bodyPr anchorCtr="0" anchor="t" bIns="0" lIns="0" spcFirstLastPara="1" rIns="0" wrap="square" tIns="0">
            <a:noAutofit/>
          </a:bodyPr>
          <a:lstStyle>
            <a:lvl1pPr indent="-457200" lvl="0" marL="457200" rtl="0">
              <a:spcBef>
                <a:spcPts val="600"/>
              </a:spcBef>
              <a:spcAft>
                <a:spcPts val="0"/>
              </a:spcAft>
              <a:buSzPts val="3600"/>
              <a:buChar char="▪"/>
              <a:defRPr sz="3600"/>
            </a:lvl1pPr>
            <a:lvl2pPr indent="-457200" lvl="1" marL="914400" rtl="0">
              <a:spcBef>
                <a:spcPts val="0"/>
              </a:spcBef>
              <a:spcAft>
                <a:spcPts val="0"/>
              </a:spcAft>
              <a:buSzPts val="3600"/>
              <a:buChar char="▫"/>
              <a:defRPr sz="3600"/>
            </a:lvl2pPr>
            <a:lvl3pPr indent="-457200" lvl="2" marL="1371600" rtl="0">
              <a:spcBef>
                <a:spcPts val="0"/>
              </a:spcBef>
              <a:spcAft>
                <a:spcPts val="0"/>
              </a:spcAft>
              <a:buSzPts val="3600"/>
              <a:buChar char="▫"/>
              <a:defRPr sz="3600"/>
            </a:lvl3pPr>
            <a:lvl4pPr indent="-457200" lvl="3" marL="1828800" rtl="0">
              <a:spcBef>
                <a:spcPts val="0"/>
              </a:spcBef>
              <a:spcAft>
                <a:spcPts val="0"/>
              </a:spcAft>
              <a:buSzPts val="3600"/>
              <a:buChar char="▫"/>
              <a:defRPr sz="3600"/>
            </a:lvl4pPr>
            <a:lvl5pPr indent="-457200" lvl="4" marL="2286000" rtl="0">
              <a:spcBef>
                <a:spcPts val="0"/>
              </a:spcBef>
              <a:spcAft>
                <a:spcPts val="0"/>
              </a:spcAft>
              <a:buSzPts val="3600"/>
              <a:buChar char="○"/>
              <a:defRPr sz="3600"/>
            </a:lvl5pPr>
            <a:lvl6pPr indent="-457200" lvl="5" marL="2743200" rtl="0">
              <a:spcBef>
                <a:spcPts val="0"/>
              </a:spcBef>
              <a:spcAft>
                <a:spcPts val="0"/>
              </a:spcAft>
              <a:buSzPts val="3600"/>
              <a:buChar char="■"/>
              <a:defRPr sz="3600"/>
            </a:lvl6pPr>
            <a:lvl7pPr indent="-457200" lvl="6" marL="3200400" rtl="0">
              <a:spcBef>
                <a:spcPts val="0"/>
              </a:spcBef>
              <a:spcAft>
                <a:spcPts val="0"/>
              </a:spcAft>
              <a:buSzPts val="3600"/>
              <a:buChar char="●"/>
              <a:defRPr sz="3600"/>
            </a:lvl7pPr>
            <a:lvl8pPr indent="-457200" lvl="7" marL="3657600" rtl="0">
              <a:spcBef>
                <a:spcPts val="0"/>
              </a:spcBef>
              <a:spcAft>
                <a:spcPts val="0"/>
              </a:spcAft>
              <a:buSzPts val="3600"/>
              <a:buChar char="○"/>
              <a:defRPr sz="3600"/>
            </a:lvl8pPr>
            <a:lvl9pPr indent="-457200" lvl="8" marL="4114800" rtl="0">
              <a:spcBef>
                <a:spcPts val="0"/>
              </a:spcBef>
              <a:spcAft>
                <a:spcPts val="0"/>
              </a:spcAft>
              <a:buSzPts val="3600"/>
              <a:buChar char="■"/>
              <a:defRPr sz="3600"/>
            </a:lvl9pPr>
          </a:lstStyle>
          <a:p/>
        </p:txBody>
      </p:sp>
      <p:sp>
        <p:nvSpPr>
          <p:cNvPr id="1908" name="Google Shape;1908;p42"/>
          <p:cNvSpPr txBox="1"/>
          <p:nvPr/>
        </p:nvSpPr>
        <p:spPr>
          <a:xfrm>
            <a:off x="-2000" y="76175"/>
            <a:ext cx="751500" cy="590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chemeClr val="lt1"/>
                </a:solidFill>
                <a:latin typeface="Fira Sans SemiBold"/>
                <a:ea typeface="Fira Sans SemiBold"/>
                <a:cs typeface="Fira Sans SemiBold"/>
                <a:sym typeface="Fira Sans SemiBold"/>
              </a:rPr>
              <a:t>“</a:t>
            </a:r>
            <a:endParaRPr sz="7200">
              <a:solidFill>
                <a:schemeClr val="lt1"/>
              </a:solidFill>
              <a:latin typeface="Fira Sans SemiBold"/>
              <a:ea typeface="Fira Sans SemiBold"/>
              <a:cs typeface="Fira Sans SemiBold"/>
              <a:sym typeface="Fira Sans SemiBold"/>
            </a:endParaRPr>
          </a:p>
        </p:txBody>
      </p:sp>
      <p:sp>
        <p:nvSpPr>
          <p:cNvPr id="1909" name="Google Shape;1909;p42"/>
          <p:cNvSpPr txBox="1"/>
          <p:nvPr>
            <p:ph idx="12" type="sldNum"/>
          </p:nvPr>
        </p:nvSpPr>
        <p:spPr>
          <a:xfrm>
            <a:off x="8392497" y="4391174"/>
            <a:ext cx="751500" cy="751500"/>
          </a:xfrm>
          <a:prstGeom prst="rect">
            <a:avLst/>
          </a:prstGeom>
          <a:solidFill>
            <a:srgbClr val="02102E">
              <a:alpha val="16200"/>
            </a:srgbClr>
          </a:solid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910" name="Shape 1910"/>
        <p:cNvGrpSpPr/>
        <p:nvPr/>
      </p:nvGrpSpPr>
      <p:grpSpPr>
        <a:xfrm>
          <a:off x="0" y="0"/>
          <a:ext cx="0" cy="0"/>
          <a:chOff x="0" y="0"/>
          <a:chExt cx="0" cy="0"/>
        </a:xfrm>
      </p:grpSpPr>
      <p:sp>
        <p:nvSpPr>
          <p:cNvPr id="1911" name="Google Shape;1911;p43"/>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5" name="Google Shape;1915;p43"/>
          <p:cNvSpPr txBox="1"/>
          <p:nvPr>
            <p:ph idx="1" type="body"/>
          </p:nvPr>
        </p:nvSpPr>
        <p:spPr>
          <a:xfrm>
            <a:off x="751500" y="1664175"/>
            <a:ext cx="4491600" cy="27270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a:lvl1pPr>
            <a:lvl2pPr indent="-368300" lvl="1" marL="914400" rtl="0">
              <a:spcBef>
                <a:spcPts val="0"/>
              </a:spcBef>
              <a:spcAft>
                <a:spcPts val="0"/>
              </a:spcAft>
              <a:buSzPts val="2200"/>
              <a:buChar char="▫"/>
              <a:defRPr/>
            </a:lvl2pPr>
            <a:lvl3pPr indent="-368300" lvl="2" marL="1371600" rtl="0">
              <a:spcBef>
                <a:spcPts val="0"/>
              </a:spcBef>
              <a:spcAft>
                <a:spcPts val="0"/>
              </a:spcAft>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1916" name="Google Shape;1916;p43"/>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917" name="Shape 1917"/>
        <p:cNvGrpSpPr/>
        <p:nvPr/>
      </p:nvGrpSpPr>
      <p:grpSpPr>
        <a:xfrm>
          <a:off x="0" y="0"/>
          <a:ext cx="0" cy="0"/>
          <a:chOff x="0" y="0"/>
          <a:chExt cx="0" cy="0"/>
        </a:xfrm>
      </p:grpSpPr>
      <p:sp>
        <p:nvSpPr>
          <p:cNvPr id="1918" name="Google Shape;1918;p44"/>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2" name="Google Shape;1922;p44"/>
          <p:cNvSpPr txBox="1"/>
          <p:nvPr>
            <p:ph idx="1" type="body"/>
          </p:nvPr>
        </p:nvSpPr>
        <p:spPr>
          <a:xfrm>
            <a:off x="751500" y="1664175"/>
            <a:ext cx="20985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23" name="Google Shape;1923;p44"/>
          <p:cNvSpPr txBox="1"/>
          <p:nvPr>
            <p:ph idx="2" type="body"/>
          </p:nvPr>
        </p:nvSpPr>
        <p:spPr>
          <a:xfrm>
            <a:off x="3144470" y="1664175"/>
            <a:ext cx="20985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24" name="Google Shape;1924;p44"/>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925" name="Shape 1925"/>
        <p:cNvGrpSpPr/>
        <p:nvPr/>
      </p:nvGrpSpPr>
      <p:grpSpPr>
        <a:xfrm>
          <a:off x="0" y="0"/>
          <a:ext cx="0" cy="0"/>
          <a:chOff x="0" y="0"/>
          <a:chExt cx="0" cy="0"/>
        </a:xfrm>
      </p:grpSpPr>
      <p:sp>
        <p:nvSpPr>
          <p:cNvPr id="1926" name="Google Shape;1926;p45"/>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5"/>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5"/>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5"/>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0" name="Google Shape;1930;p45"/>
          <p:cNvSpPr txBox="1"/>
          <p:nvPr>
            <p:ph idx="1" type="body"/>
          </p:nvPr>
        </p:nvSpPr>
        <p:spPr>
          <a:xfrm>
            <a:off x="751500"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31" name="Google Shape;1931;p45"/>
          <p:cNvSpPr txBox="1"/>
          <p:nvPr>
            <p:ph idx="2" type="body"/>
          </p:nvPr>
        </p:nvSpPr>
        <p:spPr>
          <a:xfrm>
            <a:off x="3123206"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32" name="Google Shape;1932;p45"/>
          <p:cNvSpPr txBox="1"/>
          <p:nvPr>
            <p:ph idx="3" type="body"/>
          </p:nvPr>
        </p:nvSpPr>
        <p:spPr>
          <a:xfrm>
            <a:off x="5494913" y="1664175"/>
            <a:ext cx="2146200" cy="27270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1933" name="Google Shape;1933;p45"/>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34" name="Shape 1934"/>
        <p:cNvGrpSpPr/>
        <p:nvPr/>
      </p:nvGrpSpPr>
      <p:grpSpPr>
        <a:xfrm>
          <a:off x="0" y="0"/>
          <a:ext cx="0" cy="0"/>
          <a:chOff x="0" y="0"/>
          <a:chExt cx="0" cy="0"/>
        </a:xfrm>
      </p:grpSpPr>
      <p:sp>
        <p:nvSpPr>
          <p:cNvPr id="1935" name="Google Shape;1935;p46"/>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txBox="1"/>
          <p:nvPr>
            <p:ph type="title"/>
          </p:nvPr>
        </p:nvSpPr>
        <p:spPr>
          <a:xfrm>
            <a:off x="751500" y="1217000"/>
            <a:ext cx="4491600" cy="3963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9" name="Google Shape;1939;p46"/>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title only">
  <p:cSld name="TITLE_ONLY_1">
    <p:spTree>
      <p:nvGrpSpPr>
        <p:cNvPr id="1940" name="Shape 1940"/>
        <p:cNvGrpSpPr/>
        <p:nvPr/>
      </p:nvGrpSpPr>
      <p:grpSpPr>
        <a:xfrm>
          <a:off x="0" y="0"/>
          <a:ext cx="0" cy="0"/>
          <a:chOff x="0" y="0"/>
          <a:chExt cx="0" cy="0"/>
        </a:xfrm>
      </p:grpSpPr>
      <p:sp>
        <p:nvSpPr>
          <p:cNvPr id="1941" name="Google Shape;1941;p47"/>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txBox="1"/>
          <p:nvPr>
            <p:ph type="title"/>
          </p:nvPr>
        </p:nvSpPr>
        <p:spPr>
          <a:xfrm>
            <a:off x="987850" y="0"/>
            <a:ext cx="7404600" cy="751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45" name="Google Shape;1945;p47"/>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46" name="Shape 1946"/>
        <p:cNvGrpSpPr/>
        <p:nvPr/>
      </p:nvGrpSpPr>
      <p:grpSpPr>
        <a:xfrm>
          <a:off x="0" y="0"/>
          <a:ext cx="0" cy="0"/>
          <a:chOff x="0" y="0"/>
          <a:chExt cx="0" cy="0"/>
        </a:xfrm>
      </p:grpSpPr>
      <p:sp>
        <p:nvSpPr>
          <p:cNvPr id="1947" name="Google Shape;1947;p48"/>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6860500" y="-25"/>
            <a:ext cx="2283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951" name="Google Shape;1951;p48"/>
          <p:cNvSpPr/>
          <p:nvPr/>
        </p:nvSpPr>
        <p:spPr>
          <a:xfrm>
            <a:off x="751500" y="751550"/>
            <a:ext cx="7641300" cy="3640500"/>
          </a:xfrm>
          <a:prstGeom prst="rect">
            <a:avLst/>
          </a:prstGeom>
          <a:solidFill>
            <a:schemeClr val="lt1"/>
          </a:solidFill>
          <a:ln>
            <a:noFill/>
          </a:ln>
          <a:effectLst>
            <a:outerShdw blurRad="285750" rotWithShape="0" algn="bl" dir="2760000" dist="190500">
              <a:schemeClr val="dk1">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2" name="Google Shape;1952;p48"/>
          <p:cNvSpPr txBox="1"/>
          <p:nvPr>
            <p:ph idx="1" type="body"/>
          </p:nvPr>
        </p:nvSpPr>
        <p:spPr>
          <a:xfrm>
            <a:off x="751500" y="4482500"/>
            <a:ext cx="7641300" cy="3177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6"/>
              </a:buClr>
              <a:buSzPts val="1800"/>
              <a:buNone/>
              <a:defRPr sz="1800">
                <a:solidFill>
                  <a:schemeClr val="accent6"/>
                </a:solidFill>
              </a:defRPr>
            </a:lvl1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53" name="Shape 1953"/>
        <p:cNvGrpSpPr/>
        <p:nvPr/>
      </p:nvGrpSpPr>
      <p:grpSpPr>
        <a:xfrm>
          <a:off x="0" y="0"/>
          <a:ext cx="0" cy="0"/>
          <a:chOff x="0" y="0"/>
          <a:chExt cx="0" cy="0"/>
        </a:xfrm>
      </p:grpSpPr>
      <p:sp>
        <p:nvSpPr>
          <p:cNvPr id="1954" name="Google Shape;1954;p49"/>
          <p:cNvSpPr/>
          <p:nvPr/>
        </p:nvSpPr>
        <p:spPr>
          <a:xfrm>
            <a:off x="-2000" y="0"/>
            <a:ext cx="9144000" cy="5143500"/>
          </a:xfrm>
          <a:prstGeom prst="rect">
            <a:avLst/>
          </a:prstGeom>
          <a:solidFill>
            <a:srgbClr val="02102E">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spTree>
      <p:nvGrpSpPr>
        <p:cNvPr id="1958" name="Shape 1958"/>
        <p:cNvGrpSpPr/>
        <p:nvPr/>
      </p:nvGrpSpPr>
      <p:grpSpPr>
        <a:xfrm>
          <a:off x="0" y="0"/>
          <a:ext cx="0" cy="0"/>
          <a:chOff x="0" y="0"/>
          <a:chExt cx="0" cy="0"/>
        </a:xfrm>
      </p:grpSpPr>
      <p:sp>
        <p:nvSpPr>
          <p:cNvPr id="1959" name="Google Shape;1959;p50"/>
          <p:cNvSpPr/>
          <p:nvPr/>
        </p:nvSpPr>
        <p:spPr>
          <a:xfrm>
            <a:off x="0" y="0"/>
            <a:ext cx="9144000" cy="5143500"/>
          </a:xfrm>
          <a:prstGeom prst="frame">
            <a:avLst>
              <a:gd fmla="val 14632" name="adj1"/>
            </a:avLst>
          </a:prstGeom>
          <a:solidFill>
            <a:srgbClr val="02102E">
              <a:alpha val="16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0"/>
          <p:cNvSpPr/>
          <p:nvPr/>
        </p:nvSpPr>
        <p:spPr>
          <a:xfrm>
            <a:off x="0" y="0"/>
            <a:ext cx="751500" cy="75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0"/>
          <p:cNvSpPr/>
          <p:nvPr/>
        </p:nvSpPr>
        <p:spPr>
          <a:xfrm>
            <a:off x="8392600" y="0"/>
            <a:ext cx="751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0"/>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963" name="Google Shape;1963;p50"/>
          <p:cNvGrpSpPr/>
          <p:nvPr/>
        </p:nvGrpSpPr>
        <p:grpSpPr>
          <a:xfrm>
            <a:off x="759900" y="750444"/>
            <a:ext cx="7957877" cy="3965562"/>
            <a:chOff x="342730" y="751500"/>
            <a:chExt cx="7957877" cy="3965562"/>
          </a:xfrm>
        </p:grpSpPr>
        <p:pic>
          <p:nvPicPr>
            <p:cNvPr id="1964" name="Google Shape;1964;p50"/>
            <p:cNvPicPr preferRelativeResize="0"/>
            <p:nvPr/>
          </p:nvPicPr>
          <p:blipFill>
            <a:blip r:embed="rId2">
              <a:alphaModFix amt="35000"/>
            </a:blip>
            <a:stretch>
              <a:fillRect/>
            </a:stretch>
          </p:blipFill>
          <p:spPr>
            <a:xfrm>
              <a:off x="7975557" y="4392012"/>
              <a:ext cx="325050" cy="325050"/>
            </a:xfrm>
            <a:prstGeom prst="rect">
              <a:avLst/>
            </a:prstGeom>
            <a:noFill/>
            <a:ln>
              <a:noFill/>
            </a:ln>
          </p:spPr>
        </p:pic>
        <p:pic>
          <p:nvPicPr>
            <p:cNvPr id="1965" name="Google Shape;1965;p50"/>
            <p:cNvPicPr preferRelativeResize="0"/>
            <p:nvPr/>
          </p:nvPicPr>
          <p:blipFill>
            <a:blip r:embed="rId3">
              <a:alphaModFix amt="35000"/>
            </a:blip>
            <a:stretch>
              <a:fillRect/>
            </a:stretch>
          </p:blipFill>
          <p:spPr>
            <a:xfrm>
              <a:off x="7975558" y="751500"/>
              <a:ext cx="325039" cy="3640500"/>
            </a:xfrm>
            <a:prstGeom prst="rect">
              <a:avLst/>
            </a:prstGeom>
            <a:noFill/>
            <a:ln>
              <a:noFill/>
            </a:ln>
          </p:spPr>
        </p:pic>
        <p:pic>
          <p:nvPicPr>
            <p:cNvPr id="1966" name="Google Shape;1966;p50"/>
            <p:cNvPicPr preferRelativeResize="0"/>
            <p:nvPr/>
          </p:nvPicPr>
          <p:blipFill>
            <a:blip r:embed="rId3">
              <a:alphaModFix amt="35000"/>
            </a:blip>
            <a:stretch>
              <a:fillRect/>
            </a:stretch>
          </p:blipFill>
          <p:spPr>
            <a:xfrm flipH="1" rot="-5400000">
              <a:off x="3996617" y="738119"/>
              <a:ext cx="325050" cy="7632824"/>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mentary">
  <p:cSld name="BLANK_2">
    <p:bg>
      <p:bgPr>
        <a:gradFill>
          <a:gsLst>
            <a:gs pos="0">
              <a:schemeClr val="accent6"/>
            </a:gs>
            <a:gs pos="50000">
              <a:schemeClr val="accent5"/>
            </a:gs>
            <a:gs pos="100000">
              <a:schemeClr val="accent4"/>
            </a:gs>
          </a:gsLst>
          <a:path path="circle">
            <a:fillToRect b="100%" l="100%"/>
          </a:path>
          <a:tileRect r="-100%" t="-100%"/>
        </a:gradFill>
      </p:bgPr>
    </p:bg>
    <p:spTree>
      <p:nvGrpSpPr>
        <p:cNvPr id="1967" name="Shape 1967"/>
        <p:cNvGrpSpPr/>
        <p:nvPr/>
      </p:nvGrpSpPr>
      <p:grpSpPr>
        <a:xfrm>
          <a:off x="0" y="0"/>
          <a:ext cx="0" cy="0"/>
          <a:chOff x="0" y="0"/>
          <a:chExt cx="0" cy="0"/>
        </a:xfrm>
      </p:grpSpPr>
      <p:sp>
        <p:nvSpPr>
          <p:cNvPr id="1968" name="Google Shape;1968;p5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969" name="Google Shape;1969;p51"/>
          <p:cNvSpPr/>
          <p:nvPr/>
        </p:nvSpPr>
        <p:spPr>
          <a:xfrm>
            <a:off x="487675" y="0"/>
            <a:ext cx="8656320" cy="5143642"/>
          </a:xfrm>
          <a:custGeom>
            <a:rect b="b" l="l" r="r" t="t"/>
            <a:pathLst>
              <a:path extrusionOk="0" h="6858190" w="12192000">
                <a:moveTo>
                  <a:pt x="6873113" y="0"/>
                </a:moveTo>
                <a:lnTo>
                  <a:pt x="6454013" y="0"/>
                </a:lnTo>
                <a:lnTo>
                  <a:pt x="6652959" y="209550"/>
                </a:lnTo>
                <a:close/>
                <a:moveTo>
                  <a:pt x="8826818" y="0"/>
                </a:moveTo>
                <a:lnTo>
                  <a:pt x="8412861" y="0"/>
                </a:lnTo>
                <a:lnTo>
                  <a:pt x="8609330" y="206693"/>
                </a:lnTo>
                <a:close/>
                <a:moveTo>
                  <a:pt x="4919345" y="0"/>
                </a:moveTo>
                <a:lnTo>
                  <a:pt x="4494594" y="0"/>
                </a:lnTo>
                <a:lnTo>
                  <a:pt x="4696143" y="212090"/>
                </a:lnTo>
                <a:close/>
                <a:moveTo>
                  <a:pt x="10780395" y="0"/>
                </a:moveTo>
                <a:lnTo>
                  <a:pt x="10371836" y="0"/>
                </a:lnTo>
                <a:lnTo>
                  <a:pt x="10565702" y="204026"/>
                </a:lnTo>
                <a:close/>
                <a:moveTo>
                  <a:pt x="2965450" y="0"/>
                </a:moveTo>
                <a:lnTo>
                  <a:pt x="2535428" y="0"/>
                </a:lnTo>
                <a:lnTo>
                  <a:pt x="2739517" y="214821"/>
                </a:lnTo>
                <a:close/>
                <a:moveTo>
                  <a:pt x="1011873" y="0"/>
                </a:moveTo>
                <a:lnTo>
                  <a:pt x="576263" y="0"/>
                </a:lnTo>
                <a:lnTo>
                  <a:pt x="782955" y="217551"/>
                </a:lnTo>
                <a:close/>
                <a:moveTo>
                  <a:pt x="12192000" y="0"/>
                </a:moveTo>
                <a:lnTo>
                  <a:pt x="11601450" y="0"/>
                </a:lnTo>
                <a:lnTo>
                  <a:pt x="11248390" y="21336"/>
                </a:lnTo>
                <a:lnTo>
                  <a:pt x="11250803" y="0"/>
                </a:lnTo>
                <a:lnTo>
                  <a:pt x="11227816" y="0"/>
                </a:lnTo>
                <a:lnTo>
                  <a:pt x="11248136" y="21336"/>
                </a:lnTo>
                <a:lnTo>
                  <a:pt x="11248136" y="21654"/>
                </a:lnTo>
                <a:lnTo>
                  <a:pt x="11481244" y="266700"/>
                </a:lnTo>
                <a:lnTo>
                  <a:pt x="11031410" y="694182"/>
                </a:lnTo>
                <a:lnTo>
                  <a:pt x="11261979" y="936879"/>
                </a:lnTo>
                <a:lnTo>
                  <a:pt x="10219055" y="999871"/>
                </a:lnTo>
                <a:lnTo>
                  <a:pt x="10330942" y="0"/>
                </a:lnTo>
                <a:lnTo>
                  <a:pt x="9690100" y="0"/>
                </a:lnTo>
                <a:lnTo>
                  <a:pt x="9292272" y="24067"/>
                </a:lnTo>
                <a:lnTo>
                  <a:pt x="9294940" y="0"/>
                </a:lnTo>
                <a:lnTo>
                  <a:pt x="9269095" y="0"/>
                </a:lnTo>
                <a:lnTo>
                  <a:pt x="9291955" y="24067"/>
                </a:lnTo>
                <a:lnTo>
                  <a:pt x="9291955" y="24067"/>
                </a:lnTo>
                <a:lnTo>
                  <a:pt x="9525000" y="269177"/>
                </a:lnTo>
                <a:lnTo>
                  <a:pt x="9074785" y="696595"/>
                </a:lnTo>
                <a:lnTo>
                  <a:pt x="9305417" y="939292"/>
                </a:lnTo>
                <a:lnTo>
                  <a:pt x="8262494" y="1002348"/>
                </a:lnTo>
                <a:lnTo>
                  <a:pt x="8374634" y="0"/>
                </a:lnTo>
                <a:lnTo>
                  <a:pt x="7778052" y="0"/>
                </a:lnTo>
                <a:lnTo>
                  <a:pt x="7335520" y="26734"/>
                </a:lnTo>
                <a:lnTo>
                  <a:pt x="7338505" y="0"/>
                </a:lnTo>
                <a:lnTo>
                  <a:pt x="7309739" y="0"/>
                </a:lnTo>
                <a:lnTo>
                  <a:pt x="7335139" y="26797"/>
                </a:lnTo>
                <a:lnTo>
                  <a:pt x="7335139" y="26797"/>
                </a:lnTo>
                <a:lnTo>
                  <a:pt x="7567740" y="271590"/>
                </a:lnTo>
                <a:lnTo>
                  <a:pt x="7118350" y="699326"/>
                </a:lnTo>
                <a:lnTo>
                  <a:pt x="7348919" y="942023"/>
                </a:lnTo>
                <a:lnTo>
                  <a:pt x="6305995" y="1005078"/>
                </a:lnTo>
                <a:lnTo>
                  <a:pt x="6418390" y="0"/>
                </a:lnTo>
                <a:lnTo>
                  <a:pt x="5866257" y="0"/>
                </a:lnTo>
                <a:lnTo>
                  <a:pt x="5378895" y="29464"/>
                </a:lnTo>
                <a:lnTo>
                  <a:pt x="5382197" y="0"/>
                </a:lnTo>
                <a:lnTo>
                  <a:pt x="5350447" y="0"/>
                </a:lnTo>
                <a:lnTo>
                  <a:pt x="5378450" y="29464"/>
                </a:lnTo>
                <a:lnTo>
                  <a:pt x="5378768" y="29782"/>
                </a:lnTo>
                <a:lnTo>
                  <a:pt x="5611495" y="274574"/>
                </a:lnTo>
                <a:lnTo>
                  <a:pt x="5161598" y="701993"/>
                </a:lnTo>
                <a:lnTo>
                  <a:pt x="5392230" y="944753"/>
                </a:lnTo>
                <a:lnTo>
                  <a:pt x="4349306" y="1007745"/>
                </a:lnTo>
                <a:lnTo>
                  <a:pt x="4462082" y="0"/>
                </a:lnTo>
                <a:lnTo>
                  <a:pt x="3954463" y="0"/>
                </a:lnTo>
                <a:lnTo>
                  <a:pt x="3422650" y="32131"/>
                </a:lnTo>
                <a:lnTo>
                  <a:pt x="3425889" y="0"/>
                </a:lnTo>
                <a:lnTo>
                  <a:pt x="3391408" y="0"/>
                </a:lnTo>
                <a:lnTo>
                  <a:pt x="3422015" y="32195"/>
                </a:lnTo>
                <a:lnTo>
                  <a:pt x="3422015" y="32195"/>
                </a:lnTo>
                <a:lnTo>
                  <a:pt x="3654616" y="277051"/>
                </a:lnTo>
                <a:lnTo>
                  <a:pt x="3205036" y="704850"/>
                </a:lnTo>
                <a:lnTo>
                  <a:pt x="3435350" y="947420"/>
                </a:lnTo>
                <a:lnTo>
                  <a:pt x="2392680" y="1010476"/>
                </a:lnTo>
                <a:lnTo>
                  <a:pt x="2505774" y="0"/>
                </a:lnTo>
                <a:lnTo>
                  <a:pt x="2042605" y="0"/>
                </a:lnTo>
                <a:lnTo>
                  <a:pt x="1465707" y="34862"/>
                </a:lnTo>
                <a:lnTo>
                  <a:pt x="1469644" y="0"/>
                </a:lnTo>
                <a:lnTo>
                  <a:pt x="1432243" y="0"/>
                </a:lnTo>
                <a:lnTo>
                  <a:pt x="1465390" y="34862"/>
                </a:lnTo>
                <a:lnTo>
                  <a:pt x="1465390" y="34862"/>
                </a:lnTo>
                <a:lnTo>
                  <a:pt x="1697990" y="279654"/>
                </a:lnTo>
                <a:lnTo>
                  <a:pt x="1248410" y="707454"/>
                </a:lnTo>
                <a:lnTo>
                  <a:pt x="1479042" y="950151"/>
                </a:lnTo>
                <a:lnTo>
                  <a:pt x="436118" y="1013143"/>
                </a:lnTo>
                <a:lnTo>
                  <a:pt x="549529" y="0"/>
                </a:lnTo>
                <a:lnTo>
                  <a:pt x="130810" y="0"/>
                </a:lnTo>
                <a:lnTo>
                  <a:pt x="0" y="7938"/>
                </a:lnTo>
                <a:lnTo>
                  <a:pt x="0" y="961454"/>
                </a:lnTo>
                <a:lnTo>
                  <a:pt x="203200" y="768350"/>
                </a:lnTo>
                <a:lnTo>
                  <a:pt x="435800" y="1013143"/>
                </a:lnTo>
                <a:lnTo>
                  <a:pt x="435800" y="1013143"/>
                </a:lnTo>
                <a:lnTo>
                  <a:pt x="668465" y="1257935"/>
                </a:lnTo>
                <a:lnTo>
                  <a:pt x="218821" y="1685735"/>
                </a:lnTo>
                <a:lnTo>
                  <a:pt x="680339" y="2171700"/>
                </a:lnTo>
                <a:lnTo>
                  <a:pt x="1130300" y="1743964"/>
                </a:lnTo>
                <a:lnTo>
                  <a:pt x="1362901" y="1988757"/>
                </a:lnTo>
                <a:lnTo>
                  <a:pt x="1362901" y="1989074"/>
                </a:lnTo>
                <a:lnTo>
                  <a:pt x="1595501" y="2233867"/>
                </a:lnTo>
                <a:lnTo>
                  <a:pt x="1145604" y="2661349"/>
                </a:lnTo>
                <a:lnTo>
                  <a:pt x="1607122" y="3147060"/>
                </a:lnTo>
                <a:lnTo>
                  <a:pt x="2057400" y="2719578"/>
                </a:lnTo>
                <a:lnTo>
                  <a:pt x="2290001" y="2964371"/>
                </a:lnTo>
                <a:lnTo>
                  <a:pt x="2290001" y="2964688"/>
                </a:lnTo>
                <a:lnTo>
                  <a:pt x="2522601" y="3209481"/>
                </a:lnTo>
                <a:lnTo>
                  <a:pt x="2072767" y="3636899"/>
                </a:lnTo>
                <a:lnTo>
                  <a:pt x="2534222" y="4122611"/>
                </a:lnTo>
                <a:lnTo>
                  <a:pt x="2984500" y="3695192"/>
                </a:lnTo>
                <a:lnTo>
                  <a:pt x="3217101" y="3939984"/>
                </a:lnTo>
                <a:lnTo>
                  <a:pt x="3217101" y="3939984"/>
                </a:lnTo>
                <a:lnTo>
                  <a:pt x="3449701" y="4184841"/>
                </a:lnTo>
                <a:lnTo>
                  <a:pt x="2999867" y="4612259"/>
                </a:lnTo>
                <a:lnTo>
                  <a:pt x="3461385" y="5097971"/>
                </a:lnTo>
                <a:lnTo>
                  <a:pt x="3911219" y="4670489"/>
                </a:lnTo>
                <a:lnTo>
                  <a:pt x="4143820" y="4915345"/>
                </a:lnTo>
                <a:lnTo>
                  <a:pt x="4144137" y="4915345"/>
                </a:lnTo>
                <a:lnTo>
                  <a:pt x="4376738" y="5160137"/>
                </a:lnTo>
                <a:lnTo>
                  <a:pt x="3926777" y="5588000"/>
                </a:lnTo>
                <a:lnTo>
                  <a:pt x="4388295" y="6073712"/>
                </a:lnTo>
                <a:lnTo>
                  <a:pt x="4838129" y="5646230"/>
                </a:lnTo>
                <a:lnTo>
                  <a:pt x="5070793" y="5891022"/>
                </a:lnTo>
                <a:lnTo>
                  <a:pt x="5070793" y="5891022"/>
                </a:lnTo>
                <a:lnTo>
                  <a:pt x="5303393" y="6135815"/>
                </a:lnTo>
                <a:lnTo>
                  <a:pt x="4853496" y="6563297"/>
                </a:lnTo>
                <a:lnTo>
                  <a:pt x="5132896" y="6857556"/>
                </a:lnTo>
                <a:lnTo>
                  <a:pt x="5516245" y="6857556"/>
                </a:lnTo>
                <a:lnTo>
                  <a:pt x="5764657" y="6621526"/>
                </a:lnTo>
                <a:lnTo>
                  <a:pt x="5989447" y="6858000"/>
                </a:lnTo>
                <a:lnTo>
                  <a:pt x="5999036" y="6858000"/>
                </a:lnTo>
                <a:lnTo>
                  <a:pt x="6114288" y="5828411"/>
                </a:lnTo>
                <a:lnTo>
                  <a:pt x="6344857" y="6071108"/>
                </a:lnTo>
                <a:lnTo>
                  <a:pt x="6794500" y="5643690"/>
                </a:lnTo>
                <a:lnTo>
                  <a:pt x="7027101" y="5888482"/>
                </a:lnTo>
                <a:lnTo>
                  <a:pt x="7027101" y="5888482"/>
                </a:lnTo>
                <a:lnTo>
                  <a:pt x="7259701" y="6133338"/>
                </a:lnTo>
                <a:lnTo>
                  <a:pt x="6809868" y="6560756"/>
                </a:lnTo>
                <a:lnTo>
                  <a:pt x="7040499" y="6803454"/>
                </a:lnTo>
                <a:lnTo>
                  <a:pt x="6142927" y="6858000"/>
                </a:lnTo>
                <a:lnTo>
                  <a:pt x="7035229" y="6858000"/>
                </a:lnTo>
                <a:lnTo>
                  <a:pt x="7041261" y="6804025"/>
                </a:lnTo>
                <a:lnTo>
                  <a:pt x="7092569" y="6858000"/>
                </a:lnTo>
                <a:lnTo>
                  <a:pt x="7470457" y="6858000"/>
                </a:lnTo>
                <a:lnTo>
                  <a:pt x="7721727" y="6619240"/>
                </a:lnTo>
                <a:lnTo>
                  <a:pt x="7948549" y="6858000"/>
                </a:lnTo>
                <a:lnTo>
                  <a:pt x="7955344" y="6858000"/>
                </a:lnTo>
                <a:lnTo>
                  <a:pt x="8070850" y="5825681"/>
                </a:lnTo>
                <a:lnTo>
                  <a:pt x="8301482" y="6068378"/>
                </a:lnTo>
                <a:lnTo>
                  <a:pt x="8751316" y="5640959"/>
                </a:lnTo>
                <a:lnTo>
                  <a:pt x="8983917" y="5885752"/>
                </a:lnTo>
                <a:lnTo>
                  <a:pt x="8983917" y="5886069"/>
                </a:lnTo>
                <a:lnTo>
                  <a:pt x="9216517" y="6130862"/>
                </a:lnTo>
                <a:lnTo>
                  <a:pt x="8766619" y="6558281"/>
                </a:lnTo>
                <a:lnTo>
                  <a:pt x="8997252" y="6801041"/>
                </a:lnTo>
                <a:lnTo>
                  <a:pt x="8054404" y="6858191"/>
                </a:lnTo>
                <a:lnTo>
                  <a:pt x="8991600" y="6858191"/>
                </a:lnTo>
                <a:lnTo>
                  <a:pt x="8997950" y="6801485"/>
                </a:lnTo>
                <a:lnTo>
                  <a:pt x="9051861" y="6858191"/>
                </a:lnTo>
                <a:lnTo>
                  <a:pt x="9424353" y="6858191"/>
                </a:lnTo>
                <a:lnTo>
                  <a:pt x="9678353" y="6616891"/>
                </a:lnTo>
                <a:lnTo>
                  <a:pt x="9907715" y="6858191"/>
                </a:lnTo>
                <a:lnTo>
                  <a:pt x="9911588" y="6858191"/>
                </a:lnTo>
                <a:lnTo>
                  <a:pt x="10027476" y="5823141"/>
                </a:lnTo>
                <a:lnTo>
                  <a:pt x="10258044" y="6065838"/>
                </a:lnTo>
                <a:lnTo>
                  <a:pt x="10707942" y="5638356"/>
                </a:lnTo>
                <a:lnTo>
                  <a:pt x="10940542" y="5883212"/>
                </a:lnTo>
                <a:lnTo>
                  <a:pt x="10940542" y="5883212"/>
                </a:lnTo>
                <a:lnTo>
                  <a:pt x="11173143" y="6128004"/>
                </a:lnTo>
                <a:lnTo>
                  <a:pt x="10723308" y="6555486"/>
                </a:lnTo>
                <a:lnTo>
                  <a:pt x="10953877" y="6798183"/>
                </a:lnTo>
                <a:lnTo>
                  <a:pt x="9966261" y="6857873"/>
                </a:lnTo>
                <a:lnTo>
                  <a:pt x="10947527" y="6857873"/>
                </a:lnTo>
                <a:lnTo>
                  <a:pt x="10953877" y="6798437"/>
                </a:lnTo>
                <a:lnTo>
                  <a:pt x="11010900" y="6858000"/>
                </a:lnTo>
                <a:lnTo>
                  <a:pt x="11377930" y="6858000"/>
                </a:lnTo>
                <a:lnTo>
                  <a:pt x="11634915" y="6613843"/>
                </a:lnTo>
                <a:lnTo>
                  <a:pt x="11866880" y="6858000"/>
                </a:lnTo>
                <a:lnTo>
                  <a:pt x="11867896" y="6858000"/>
                </a:lnTo>
                <a:lnTo>
                  <a:pt x="11984038" y="5820283"/>
                </a:lnTo>
                <a:lnTo>
                  <a:pt x="12192000" y="6039168"/>
                </a:lnTo>
                <a:lnTo>
                  <a:pt x="12192000" y="5160328"/>
                </a:lnTo>
                <a:lnTo>
                  <a:pt x="11753152" y="5577269"/>
                </a:lnTo>
                <a:lnTo>
                  <a:pt x="11983783" y="5820029"/>
                </a:lnTo>
                <a:lnTo>
                  <a:pt x="10941050" y="5883021"/>
                </a:lnTo>
                <a:lnTo>
                  <a:pt x="11057255" y="4844669"/>
                </a:lnTo>
                <a:lnTo>
                  <a:pt x="11287823" y="5087430"/>
                </a:lnTo>
                <a:lnTo>
                  <a:pt x="11737721" y="4659948"/>
                </a:lnTo>
                <a:lnTo>
                  <a:pt x="11970321" y="4904740"/>
                </a:lnTo>
                <a:lnTo>
                  <a:pt x="11970321" y="4905058"/>
                </a:lnTo>
                <a:lnTo>
                  <a:pt x="12191936" y="5138230"/>
                </a:lnTo>
                <a:lnTo>
                  <a:pt x="12191936" y="4891342"/>
                </a:lnTo>
                <a:lnTo>
                  <a:pt x="11970385" y="4904740"/>
                </a:lnTo>
                <a:lnTo>
                  <a:pt x="12086590" y="3866388"/>
                </a:lnTo>
                <a:lnTo>
                  <a:pt x="12192000" y="3977259"/>
                </a:lnTo>
                <a:lnTo>
                  <a:pt x="12192000" y="3304159"/>
                </a:lnTo>
                <a:lnTo>
                  <a:pt x="11855450" y="3623628"/>
                </a:lnTo>
                <a:lnTo>
                  <a:pt x="12086082" y="3866388"/>
                </a:lnTo>
                <a:lnTo>
                  <a:pt x="11043158" y="3929380"/>
                </a:lnTo>
                <a:lnTo>
                  <a:pt x="11159363" y="2891028"/>
                </a:lnTo>
                <a:lnTo>
                  <a:pt x="11389931" y="3133725"/>
                </a:lnTo>
                <a:lnTo>
                  <a:pt x="11839829" y="2706307"/>
                </a:lnTo>
                <a:lnTo>
                  <a:pt x="12072430" y="2951099"/>
                </a:lnTo>
                <a:lnTo>
                  <a:pt x="12072430" y="2951417"/>
                </a:lnTo>
                <a:lnTo>
                  <a:pt x="12192000" y="3076385"/>
                </a:lnTo>
                <a:lnTo>
                  <a:pt x="12192000" y="2943670"/>
                </a:lnTo>
                <a:lnTo>
                  <a:pt x="12073065" y="2950845"/>
                </a:lnTo>
                <a:lnTo>
                  <a:pt x="12189269" y="1912493"/>
                </a:lnTo>
                <a:lnTo>
                  <a:pt x="12192000" y="1915351"/>
                </a:lnTo>
                <a:lnTo>
                  <a:pt x="12192000" y="1447800"/>
                </a:lnTo>
                <a:lnTo>
                  <a:pt x="11958383" y="1670050"/>
                </a:lnTo>
                <a:lnTo>
                  <a:pt x="12189016" y="1912747"/>
                </a:lnTo>
                <a:lnTo>
                  <a:pt x="11146092" y="1975803"/>
                </a:lnTo>
                <a:lnTo>
                  <a:pt x="11262296" y="937451"/>
                </a:lnTo>
                <a:lnTo>
                  <a:pt x="11492865" y="1180148"/>
                </a:lnTo>
                <a:lnTo>
                  <a:pt x="11942762" y="752729"/>
                </a:lnTo>
                <a:lnTo>
                  <a:pt x="12175363" y="996950"/>
                </a:lnTo>
                <a:lnTo>
                  <a:pt x="12175363" y="997268"/>
                </a:lnTo>
                <a:lnTo>
                  <a:pt x="12191746" y="1014476"/>
                </a:lnTo>
                <a:lnTo>
                  <a:pt x="12191746" y="995934"/>
                </a:lnTo>
                <a:lnTo>
                  <a:pt x="12175427" y="996950"/>
                </a:lnTo>
                <a:lnTo>
                  <a:pt x="12191746" y="850900"/>
                </a:lnTo>
                <a:close/>
                <a:moveTo>
                  <a:pt x="9305671" y="939800"/>
                </a:moveTo>
                <a:lnTo>
                  <a:pt x="9536303" y="1182497"/>
                </a:lnTo>
                <a:lnTo>
                  <a:pt x="9986137" y="755015"/>
                </a:lnTo>
                <a:lnTo>
                  <a:pt x="10218738" y="999871"/>
                </a:lnTo>
                <a:lnTo>
                  <a:pt x="10218738" y="999871"/>
                </a:lnTo>
                <a:lnTo>
                  <a:pt x="10451656" y="1244600"/>
                </a:lnTo>
                <a:lnTo>
                  <a:pt x="10001758" y="1672082"/>
                </a:lnTo>
                <a:lnTo>
                  <a:pt x="10232390" y="1914779"/>
                </a:lnTo>
                <a:lnTo>
                  <a:pt x="9189466" y="1977835"/>
                </a:lnTo>
                <a:close/>
                <a:moveTo>
                  <a:pt x="10129774" y="3868991"/>
                </a:moveTo>
                <a:lnTo>
                  <a:pt x="9086850" y="3931857"/>
                </a:lnTo>
                <a:lnTo>
                  <a:pt x="9203055" y="2893505"/>
                </a:lnTo>
                <a:lnTo>
                  <a:pt x="9433687" y="3136202"/>
                </a:lnTo>
                <a:lnTo>
                  <a:pt x="9883521" y="2708783"/>
                </a:lnTo>
                <a:lnTo>
                  <a:pt x="10116185" y="2953576"/>
                </a:lnTo>
                <a:lnTo>
                  <a:pt x="10116185" y="2953576"/>
                </a:lnTo>
                <a:lnTo>
                  <a:pt x="10348785" y="3198368"/>
                </a:lnTo>
                <a:lnTo>
                  <a:pt x="9899142" y="3625850"/>
                </a:lnTo>
                <a:close/>
                <a:moveTo>
                  <a:pt x="8956548" y="1733169"/>
                </a:moveTo>
                <a:lnTo>
                  <a:pt x="9189148" y="1977962"/>
                </a:lnTo>
                <a:lnTo>
                  <a:pt x="9189466" y="1978279"/>
                </a:lnTo>
                <a:lnTo>
                  <a:pt x="9422067" y="2223072"/>
                </a:lnTo>
                <a:lnTo>
                  <a:pt x="8972169" y="2650490"/>
                </a:lnTo>
                <a:lnTo>
                  <a:pt x="9202801" y="2893187"/>
                </a:lnTo>
                <a:lnTo>
                  <a:pt x="8159750" y="2956243"/>
                </a:lnTo>
                <a:lnTo>
                  <a:pt x="8276082" y="1917700"/>
                </a:lnTo>
                <a:lnTo>
                  <a:pt x="8506714" y="2160397"/>
                </a:lnTo>
                <a:close/>
                <a:moveTo>
                  <a:pt x="8173212" y="3871532"/>
                </a:moveTo>
                <a:lnTo>
                  <a:pt x="7130288" y="3934524"/>
                </a:lnTo>
                <a:lnTo>
                  <a:pt x="7246494" y="2896235"/>
                </a:lnTo>
                <a:lnTo>
                  <a:pt x="7477062" y="3138932"/>
                </a:lnTo>
                <a:lnTo>
                  <a:pt x="7926959" y="2711450"/>
                </a:lnTo>
                <a:lnTo>
                  <a:pt x="8159750" y="2956243"/>
                </a:lnTo>
                <a:lnTo>
                  <a:pt x="8159750" y="2956560"/>
                </a:lnTo>
                <a:lnTo>
                  <a:pt x="8392414" y="3201353"/>
                </a:lnTo>
                <a:lnTo>
                  <a:pt x="7942517" y="3628834"/>
                </a:lnTo>
                <a:close/>
                <a:moveTo>
                  <a:pt x="7349109" y="942277"/>
                </a:moveTo>
                <a:lnTo>
                  <a:pt x="7579678" y="1185037"/>
                </a:lnTo>
                <a:lnTo>
                  <a:pt x="8029575" y="757555"/>
                </a:lnTo>
                <a:lnTo>
                  <a:pt x="8262176" y="1002348"/>
                </a:lnTo>
                <a:lnTo>
                  <a:pt x="8262176" y="1002665"/>
                </a:lnTo>
                <a:lnTo>
                  <a:pt x="8494776" y="1247458"/>
                </a:lnTo>
                <a:lnTo>
                  <a:pt x="8045450" y="1674939"/>
                </a:lnTo>
                <a:lnTo>
                  <a:pt x="8275828" y="1917700"/>
                </a:lnTo>
                <a:lnTo>
                  <a:pt x="7232650" y="1980629"/>
                </a:lnTo>
                <a:close/>
                <a:moveTo>
                  <a:pt x="6999859" y="1736027"/>
                </a:moveTo>
                <a:lnTo>
                  <a:pt x="7232650" y="1980692"/>
                </a:lnTo>
                <a:lnTo>
                  <a:pt x="7232650" y="1980692"/>
                </a:lnTo>
                <a:lnTo>
                  <a:pt x="7465251" y="2225485"/>
                </a:lnTo>
                <a:lnTo>
                  <a:pt x="7015417" y="2652967"/>
                </a:lnTo>
                <a:lnTo>
                  <a:pt x="7245985" y="2895664"/>
                </a:lnTo>
                <a:lnTo>
                  <a:pt x="6203252" y="2959100"/>
                </a:lnTo>
                <a:lnTo>
                  <a:pt x="6319457" y="1920748"/>
                </a:lnTo>
                <a:lnTo>
                  <a:pt x="6550089" y="2163445"/>
                </a:lnTo>
                <a:close/>
                <a:moveTo>
                  <a:pt x="6216650" y="3874199"/>
                </a:moveTo>
                <a:lnTo>
                  <a:pt x="5173663" y="3937000"/>
                </a:lnTo>
                <a:lnTo>
                  <a:pt x="5289868" y="2898648"/>
                </a:lnTo>
                <a:lnTo>
                  <a:pt x="5520500" y="3141345"/>
                </a:lnTo>
                <a:lnTo>
                  <a:pt x="5970334" y="2713927"/>
                </a:lnTo>
                <a:lnTo>
                  <a:pt x="6202998" y="2959100"/>
                </a:lnTo>
                <a:lnTo>
                  <a:pt x="6202998" y="2959100"/>
                </a:lnTo>
                <a:lnTo>
                  <a:pt x="6435598" y="3203956"/>
                </a:lnTo>
                <a:lnTo>
                  <a:pt x="5985764" y="3631375"/>
                </a:lnTo>
                <a:close/>
                <a:moveTo>
                  <a:pt x="5392484" y="945007"/>
                </a:moveTo>
                <a:lnTo>
                  <a:pt x="5623116" y="1187450"/>
                </a:lnTo>
                <a:lnTo>
                  <a:pt x="6072950" y="760032"/>
                </a:lnTo>
                <a:lnTo>
                  <a:pt x="6305550" y="1005078"/>
                </a:lnTo>
                <a:lnTo>
                  <a:pt x="6305550" y="1005078"/>
                </a:lnTo>
                <a:lnTo>
                  <a:pt x="6538151" y="1249934"/>
                </a:lnTo>
                <a:lnTo>
                  <a:pt x="6088253" y="1677353"/>
                </a:lnTo>
                <a:lnTo>
                  <a:pt x="6318885" y="1920050"/>
                </a:lnTo>
                <a:lnTo>
                  <a:pt x="5275961" y="1983105"/>
                </a:lnTo>
                <a:close/>
                <a:moveTo>
                  <a:pt x="5043234" y="1738757"/>
                </a:moveTo>
                <a:lnTo>
                  <a:pt x="5275834" y="1983550"/>
                </a:lnTo>
                <a:lnTo>
                  <a:pt x="5275834" y="1983867"/>
                </a:lnTo>
                <a:lnTo>
                  <a:pt x="5508435" y="2228660"/>
                </a:lnTo>
                <a:lnTo>
                  <a:pt x="5058537" y="2656142"/>
                </a:lnTo>
                <a:lnTo>
                  <a:pt x="5289550" y="2898648"/>
                </a:lnTo>
                <a:lnTo>
                  <a:pt x="4246690" y="2961640"/>
                </a:lnTo>
                <a:lnTo>
                  <a:pt x="4362895" y="1923288"/>
                </a:lnTo>
                <a:lnTo>
                  <a:pt x="4593527" y="2166049"/>
                </a:lnTo>
                <a:close/>
                <a:moveTo>
                  <a:pt x="3435922" y="947738"/>
                </a:moveTo>
                <a:lnTo>
                  <a:pt x="3666490" y="1190435"/>
                </a:lnTo>
                <a:lnTo>
                  <a:pt x="4116388" y="762953"/>
                </a:lnTo>
                <a:lnTo>
                  <a:pt x="4348988" y="1007809"/>
                </a:lnTo>
                <a:lnTo>
                  <a:pt x="4348988" y="1007809"/>
                </a:lnTo>
                <a:lnTo>
                  <a:pt x="4581652" y="1252601"/>
                </a:lnTo>
                <a:lnTo>
                  <a:pt x="4131755" y="1680083"/>
                </a:lnTo>
                <a:lnTo>
                  <a:pt x="4362450" y="1923034"/>
                </a:lnTo>
                <a:lnTo>
                  <a:pt x="3319526" y="1986089"/>
                </a:lnTo>
                <a:close/>
                <a:moveTo>
                  <a:pt x="1363091" y="1988757"/>
                </a:moveTo>
                <a:lnTo>
                  <a:pt x="1479550" y="950405"/>
                </a:lnTo>
                <a:lnTo>
                  <a:pt x="1710182" y="1193102"/>
                </a:lnTo>
                <a:lnTo>
                  <a:pt x="2160016" y="765683"/>
                </a:lnTo>
                <a:lnTo>
                  <a:pt x="2392680" y="1010476"/>
                </a:lnTo>
                <a:lnTo>
                  <a:pt x="2392680" y="1010793"/>
                </a:lnTo>
                <a:lnTo>
                  <a:pt x="2625281" y="1255586"/>
                </a:lnTo>
                <a:lnTo>
                  <a:pt x="2175447" y="1682750"/>
                </a:lnTo>
                <a:lnTo>
                  <a:pt x="2406015" y="1925511"/>
                </a:lnTo>
                <a:close/>
                <a:moveTo>
                  <a:pt x="2290191" y="2964371"/>
                </a:moveTo>
                <a:lnTo>
                  <a:pt x="2406650" y="1926019"/>
                </a:lnTo>
                <a:lnTo>
                  <a:pt x="2637219" y="2168716"/>
                </a:lnTo>
                <a:lnTo>
                  <a:pt x="3087116" y="1741297"/>
                </a:lnTo>
                <a:lnTo>
                  <a:pt x="3319716" y="1986089"/>
                </a:lnTo>
                <a:lnTo>
                  <a:pt x="3319716" y="1986089"/>
                </a:lnTo>
                <a:lnTo>
                  <a:pt x="3552317" y="2230946"/>
                </a:lnTo>
                <a:lnTo>
                  <a:pt x="3102483" y="2658364"/>
                </a:lnTo>
                <a:lnTo>
                  <a:pt x="3333115" y="2901061"/>
                </a:lnTo>
                <a:close/>
                <a:moveTo>
                  <a:pt x="3217291" y="3939984"/>
                </a:moveTo>
                <a:lnTo>
                  <a:pt x="3333306" y="2901950"/>
                </a:lnTo>
                <a:lnTo>
                  <a:pt x="3563874" y="3144647"/>
                </a:lnTo>
                <a:lnTo>
                  <a:pt x="4013772" y="2717165"/>
                </a:lnTo>
                <a:lnTo>
                  <a:pt x="4246372" y="2962021"/>
                </a:lnTo>
                <a:lnTo>
                  <a:pt x="4246372" y="2962021"/>
                </a:lnTo>
                <a:lnTo>
                  <a:pt x="4479290" y="3206750"/>
                </a:lnTo>
                <a:lnTo>
                  <a:pt x="4029393" y="3634232"/>
                </a:lnTo>
                <a:lnTo>
                  <a:pt x="4260025" y="3876929"/>
                </a:lnTo>
                <a:close/>
                <a:moveTo>
                  <a:pt x="4144391" y="4915535"/>
                </a:moveTo>
                <a:lnTo>
                  <a:pt x="4260596" y="3877247"/>
                </a:lnTo>
                <a:lnTo>
                  <a:pt x="4491228" y="4119944"/>
                </a:lnTo>
                <a:lnTo>
                  <a:pt x="4941062" y="3692462"/>
                </a:lnTo>
                <a:lnTo>
                  <a:pt x="5173345" y="3937000"/>
                </a:lnTo>
                <a:lnTo>
                  <a:pt x="5173345" y="3937318"/>
                </a:lnTo>
                <a:lnTo>
                  <a:pt x="5405946" y="4182110"/>
                </a:lnTo>
                <a:lnTo>
                  <a:pt x="4956366" y="4610100"/>
                </a:lnTo>
                <a:lnTo>
                  <a:pt x="5186998" y="4852797"/>
                </a:lnTo>
                <a:close/>
                <a:moveTo>
                  <a:pt x="5883402" y="5585397"/>
                </a:moveTo>
                <a:lnTo>
                  <a:pt x="6113971" y="5828094"/>
                </a:lnTo>
                <a:lnTo>
                  <a:pt x="5071047" y="5891149"/>
                </a:lnTo>
                <a:lnTo>
                  <a:pt x="5187252" y="4852797"/>
                </a:lnTo>
                <a:lnTo>
                  <a:pt x="5417884" y="5095494"/>
                </a:lnTo>
                <a:lnTo>
                  <a:pt x="5867781" y="4668076"/>
                </a:lnTo>
                <a:lnTo>
                  <a:pt x="6100382" y="4912868"/>
                </a:lnTo>
                <a:lnTo>
                  <a:pt x="6100382" y="4913186"/>
                </a:lnTo>
                <a:lnTo>
                  <a:pt x="6332982" y="5157978"/>
                </a:lnTo>
                <a:close/>
                <a:moveTo>
                  <a:pt x="6100699" y="4912868"/>
                </a:moveTo>
                <a:lnTo>
                  <a:pt x="6216650" y="3874516"/>
                </a:lnTo>
                <a:lnTo>
                  <a:pt x="6447219" y="4117213"/>
                </a:lnTo>
                <a:lnTo>
                  <a:pt x="6897116" y="3689731"/>
                </a:lnTo>
                <a:lnTo>
                  <a:pt x="7129717" y="3934587"/>
                </a:lnTo>
                <a:lnTo>
                  <a:pt x="7129717" y="3934587"/>
                </a:lnTo>
                <a:lnTo>
                  <a:pt x="7362318" y="4179380"/>
                </a:lnTo>
                <a:lnTo>
                  <a:pt x="6912483" y="4606862"/>
                </a:lnTo>
                <a:lnTo>
                  <a:pt x="7143750" y="4849813"/>
                </a:lnTo>
                <a:close/>
                <a:moveTo>
                  <a:pt x="7839964" y="5582730"/>
                </a:moveTo>
                <a:lnTo>
                  <a:pt x="8070850" y="5825427"/>
                </a:lnTo>
                <a:lnTo>
                  <a:pt x="7027926" y="5888482"/>
                </a:lnTo>
                <a:lnTo>
                  <a:pt x="7143750" y="4850130"/>
                </a:lnTo>
                <a:lnTo>
                  <a:pt x="7374445" y="5092700"/>
                </a:lnTo>
                <a:lnTo>
                  <a:pt x="7824344" y="4665218"/>
                </a:lnTo>
                <a:lnTo>
                  <a:pt x="8056944" y="4910011"/>
                </a:lnTo>
                <a:lnTo>
                  <a:pt x="8056944" y="4910011"/>
                </a:lnTo>
                <a:lnTo>
                  <a:pt x="8289607" y="5154803"/>
                </a:lnTo>
                <a:close/>
                <a:moveTo>
                  <a:pt x="8057261" y="4910138"/>
                </a:moveTo>
                <a:lnTo>
                  <a:pt x="8173466" y="3871786"/>
                </a:lnTo>
                <a:lnTo>
                  <a:pt x="8404098" y="4114800"/>
                </a:lnTo>
                <a:lnTo>
                  <a:pt x="8853932" y="3687382"/>
                </a:lnTo>
                <a:lnTo>
                  <a:pt x="9086850" y="3931857"/>
                </a:lnTo>
                <a:lnTo>
                  <a:pt x="9086850" y="3931857"/>
                </a:lnTo>
                <a:lnTo>
                  <a:pt x="9319451" y="4176649"/>
                </a:lnTo>
                <a:lnTo>
                  <a:pt x="8869553" y="4604068"/>
                </a:lnTo>
                <a:lnTo>
                  <a:pt x="9100185" y="4846765"/>
                </a:lnTo>
                <a:close/>
                <a:moveTo>
                  <a:pt x="9796590" y="5579999"/>
                </a:moveTo>
                <a:lnTo>
                  <a:pt x="10027158" y="5822950"/>
                </a:lnTo>
                <a:lnTo>
                  <a:pt x="8984234" y="5886006"/>
                </a:lnTo>
                <a:lnTo>
                  <a:pt x="9100439" y="4847654"/>
                </a:lnTo>
                <a:lnTo>
                  <a:pt x="9331071" y="5090351"/>
                </a:lnTo>
                <a:lnTo>
                  <a:pt x="9780905" y="4662932"/>
                </a:lnTo>
                <a:lnTo>
                  <a:pt x="10013569" y="4907725"/>
                </a:lnTo>
                <a:lnTo>
                  <a:pt x="10013569" y="4907725"/>
                </a:lnTo>
                <a:lnTo>
                  <a:pt x="10246169" y="5152581"/>
                </a:lnTo>
                <a:close/>
                <a:moveTo>
                  <a:pt x="11276140" y="4174236"/>
                </a:moveTo>
                <a:lnTo>
                  <a:pt x="10826306" y="4601718"/>
                </a:lnTo>
                <a:lnTo>
                  <a:pt x="11056874" y="4844415"/>
                </a:lnTo>
                <a:lnTo>
                  <a:pt x="10013950" y="4907471"/>
                </a:lnTo>
                <a:lnTo>
                  <a:pt x="10130155" y="3869119"/>
                </a:lnTo>
                <a:lnTo>
                  <a:pt x="10360787" y="4111816"/>
                </a:lnTo>
                <a:lnTo>
                  <a:pt x="10810684" y="3684334"/>
                </a:lnTo>
                <a:lnTo>
                  <a:pt x="11043285" y="3929126"/>
                </a:lnTo>
                <a:lnTo>
                  <a:pt x="11043285" y="3929126"/>
                </a:lnTo>
                <a:close/>
                <a:moveTo>
                  <a:pt x="11378756" y="2220341"/>
                </a:moveTo>
                <a:lnTo>
                  <a:pt x="10928794" y="2647950"/>
                </a:lnTo>
                <a:lnTo>
                  <a:pt x="11159363" y="2890647"/>
                </a:lnTo>
                <a:lnTo>
                  <a:pt x="10116439" y="2953639"/>
                </a:lnTo>
                <a:lnTo>
                  <a:pt x="10232644" y="1915351"/>
                </a:lnTo>
                <a:lnTo>
                  <a:pt x="10463276" y="2158048"/>
                </a:lnTo>
                <a:lnTo>
                  <a:pt x="10913173" y="1730566"/>
                </a:lnTo>
                <a:lnTo>
                  <a:pt x="11145774" y="1975358"/>
                </a:lnTo>
                <a:lnTo>
                  <a:pt x="11145774" y="1975676"/>
                </a:lnTo>
                <a:close/>
                <a:moveTo>
                  <a:pt x="12192000" y="6858000"/>
                </a:moveTo>
                <a:lnTo>
                  <a:pt x="12192000" y="6838950"/>
                </a:lnTo>
                <a:lnTo>
                  <a:pt x="11878310" y="6858000"/>
                </a:lnTo>
                <a:close/>
              </a:path>
            </a:pathLst>
          </a:custGeom>
          <a:gradFill>
            <a:gsLst>
              <a:gs pos="0">
                <a:srgbClr val="011733">
                  <a:alpha val="16862"/>
                </a:srgbClr>
              </a:gs>
              <a:gs pos="80000">
                <a:srgbClr val="011733">
                  <a:alpha val="0"/>
                </a:srgbClr>
              </a:gs>
              <a:gs pos="100000">
                <a:srgbClr val="011733">
                  <a:alpha val="0"/>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974" name="Shape 1974"/>
        <p:cNvGrpSpPr/>
        <p:nvPr/>
      </p:nvGrpSpPr>
      <p:grpSpPr>
        <a:xfrm>
          <a:off x="0" y="0"/>
          <a:ext cx="0" cy="0"/>
          <a:chOff x="0" y="0"/>
          <a:chExt cx="0" cy="0"/>
        </a:xfrm>
      </p:grpSpPr>
      <p:pic>
        <p:nvPicPr>
          <p:cNvPr descr="paint_transparent1.png" id="1975" name="Google Shape;1975;p53"/>
          <p:cNvPicPr preferRelativeResize="0"/>
          <p:nvPr/>
        </p:nvPicPr>
        <p:blipFill rotWithShape="1">
          <a:blip r:embed="rId3">
            <a:alphaModFix/>
          </a:blip>
          <a:srcRect b="0" l="55211" r="0" t="0"/>
          <a:stretch/>
        </p:blipFill>
        <p:spPr>
          <a:xfrm>
            <a:off x="1" y="0"/>
            <a:ext cx="4095677" cy="5143500"/>
          </a:xfrm>
          <a:prstGeom prst="rect">
            <a:avLst/>
          </a:prstGeom>
          <a:noFill/>
          <a:ln>
            <a:noFill/>
          </a:ln>
        </p:spPr>
      </p:pic>
      <p:sp>
        <p:nvSpPr>
          <p:cNvPr id="1976" name="Google Shape;1976;p53"/>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rt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977" name="Shape 1977"/>
        <p:cNvGrpSpPr/>
        <p:nvPr/>
      </p:nvGrpSpPr>
      <p:grpSpPr>
        <a:xfrm>
          <a:off x="0" y="0"/>
          <a:ext cx="0" cy="0"/>
          <a:chOff x="0" y="0"/>
          <a:chExt cx="0" cy="0"/>
        </a:xfrm>
      </p:grpSpPr>
      <p:pic>
        <p:nvPicPr>
          <p:cNvPr descr="paint_transparent4.png" id="1978" name="Google Shape;1978;p54"/>
          <p:cNvPicPr preferRelativeResize="0"/>
          <p:nvPr/>
        </p:nvPicPr>
        <p:blipFill rotWithShape="1">
          <a:blip r:embed="rId3">
            <a:alphaModFix/>
          </a:blip>
          <a:srcRect b="0" l="0" r="49954" t="0"/>
          <a:stretch/>
        </p:blipFill>
        <p:spPr>
          <a:xfrm>
            <a:off x="4567925" y="0"/>
            <a:ext cx="4576075" cy="5143524"/>
          </a:xfrm>
          <a:prstGeom prst="rect">
            <a:avLst/>
          </a:prstGeom>
          <a:noFill/>
          <a:ln>
            <a:noFill/>
          </a:ln>
        </p:spPr>
      </p:pic>
      <p:sp>
        <p:nvSpPr>
          <p:cNvPr id="1979" name="Google Shape;1979;p54"/>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txBox="1"/>
          <p:nvPr>
            <p:ph type="ctrTitle"/>
          </p:nvPr>
        </p:nvSpPr>
        <p:spPr>
          <a:xfrm>
            <a:off x="685800" y="2878750"/>
            <a:ext cx="39147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81" name="Google Shape;1981;p54"/>
          <p:cNvSpPr txBox="1"/>
          <p:nvPr>
            <p:ph idx="1" type="subTitle"/>
          </p:nvPr>
        </p:nvSpPr>
        <p:spPr>
          <a:xfrm>
            <a:off x="685800" y="3983054"/>
            <a:ext cx="3914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982" name="Shape 1982"/>
        <p:cNvGrpSpPr/>
        <p:nvPr/>
      </p:nvGrpSpPr>
      <p:grpSpPr>
        <a:xfrm>
          <a:off x="0" y="0"/>
          <a:ext cx="0" cy="0"/>
          <a:chOff x="0" y="0"/>
          <a:chExt cx="0" cy="0"/>
        </a:xfrm>
      </p:grpSpPr>
      <p:pic>
        <p:nvPicPr>
          <p:cNvPr descr="paint_transparent4.png" id="1983" name="Google Shape;1983;p55"/>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84" name="Google Shape;1984;p55"/>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i="1" sz="2400">
                <a:solidFill>
                  <a:srgbClr val="FFFFFF"/>
                </a:solidFill>
              </a:defRPr>
            </a:lvl1pPr>
            <a:lvl2pPr indent="-381000" lvl="1" marL="914400" rtl="0" algn="ctr">
              <a:spcBef>
                <a:spcPts val="0"/>
              </a:spcBef>
              <a:spcAft>
                <a:spcPts val="0"/>
              </a:spcAft>
              <a:buClr>
                <a:srgbClr val="FFFFFF"/>
              </a:buClr>
              <a:buSzPts val="2400"/>
              <a:buChar char="×"/>
              <a:defRPr i="1" sz="2400">
                <a:solidFill>
                  <a:srgbClr val="FFFFFF"/>
                </a:solidFill>
              </a:defRPr>
            </a:lvl2pPr>
            <a:lvl3pPr indent="-381000" lvl="2" marL="1371600" rtl="0" algn="ctr">
              <a:spcBef>
                <a:spcPts val="0"/>
              </a:spcBef>
              <a:spcAft>
                <a:spcPts val="0"/>
              </a:spcAft>
              <a:buClr>
                <a:srgbClr val="FFFFFF"/>
              </a:buClr>
              <a:buSzPts val="2400"/>
              <a:buChar char="×"/>
              <a:defRPr i="1" sz="2400">
                <a:solidFill>
                  <a:srgbClr val="FFFFFF"/>
                </a:solidFill>
              </a:defRPr>
            </a:lvl3pPr>
            <a:lvl4pPr indent="-381000" lvl="3" marL="1828800" rtl="0" algn="ctr">
              <a:spcBef>
                <a:spcPts val="0"/>
              </a:spcBef>
              <a:spcAft>
                <a:spcPts val="0"/>
              </a:spcAft>
              <a:buClr>
                <a:srgbClr val="FFFFFF"/>
              </a:buClr>
              <a:buSzPts val="2400"/>
              <a:buChar char="×"/>
              <a:defRPr i="1" sz="2400">
                <a:solidFill>
                  <a:srgbClr val="FFFFFF"/>
                </a:solidFill>
              </a:defRPr>
            </a:lvl4pPr>
            <a:lvl5pPr indent="-381000" lvl="4" marL="2286000" rtl="0" algn="ctr">
              <a:spcBef>
                <a:spcPts val="0"/>
              </a:spcBef>
              <a:spcAft>
                <a:spcPts val="0"/>
              </a:spcAft>
              <a:buClr>
                <a:srgbClr val="FFFFFF"/>
              </a:buClr>
              <a:buSzPts val="2400"/>
              <a:buChar char="○"/>
              <a:defRPr i="1" sz="2400">
                <a:solidFill>
                  <a:srgbClr val="FFFFFF"/>
                </a:solidFill>
              </a:defRPr>
            </a:lvl5pPr>
            <a:lvl6pPr indent="-381000" lvl="5" marL="2743200" rtl="0" algn="ctr">
              <a:spcBef>
                <a:spcPts val="0"/>
              </a:spcBef>
              <a:spcAft>
                <a:spcPts val="0"/>
              </a:spcAft>
              <a:buClr>
                <a:srgbClr val="FFFFFF"/>
              </a:buClr>
              <a:buSzPts val="2400"/>
              <a:buChar char="■"/>
              <a:defRPr i="1" sz="2400">
                <a:solidFill>
                  <a:srgbClr val="FFFFFF"/>
                </a:solidFill>
              </a:defRPr>
            </a:lvl6pPr>
            <a:lvl7pPr indent="-381000" lvl="6" marL="3200400" rtl="0" algn="ctr">
              <a:spcBef>
                <a:spcPts val="0"/>
              </a:spcBef>
              <a:spcAft>
                <a:spcPts val="0"/>
              </a:spcAft>
              <a:buClr>
                <a:srgbClr val="FFFFFF"/>
              </a:buClr>
              <a:buSzPts val="2400"/>
              <a:buChar char="●"/>
              <a:defRPr i="1" sz="2400">
                <a:solidFill>
                  <a:srgbClr val="FFFFFF"/>
                </a:solidFill>
              </a:defRPr>
            </a:lvl7pPr>
            <a:lvl8pPr indent="-381000" lvl="7" marL="3657600" rtl="0" algn="ctr">
              <a:spcBef>
                <a:spcPts val="0"/>
              </a:spcBef>
              <a:spcAft>
                <a:spcPts val="0"/>
              </a:spcAft>
              <a:buClr>
                <a:srgbClr val="FFFFFF"/>
              </a:buClr>
              <a:buSzPts val="2400"/>
              <a:buChar char="○"/>
              <a:defRPr i="1" sz="2400">
                <a:solidFill>
                  <a:srgbClr val="FFFFFF"/>
                </a:solidFill>
              </a:defRPr>
            </a:lvl8pPr>
            <a:lvl9pPr indent="-381000" lvl="8" marL="4114800" rtl="0" algn="ctr">
              <a:spcBef>
                <a:spcPts val="0"/>
              </a:spcBef>
              <a:spcAft>
                <a:spcPts val="0"/>
              </a:spcAft>
              <a:buClr>
                <a:srgbClr val="FFFFFF"/>
              </a:buClr>
              <a:buSzPts val="2400"/>
              <a:buChar char="■"/>
              <a:defRPr i="1" sz="2400">
                <a:solidFill>
                  <a:srgbClr val="FFFFFF"/>
                </a:solidFill>
              </a:defRPr>
            </a:lvl9pPr>
          </a:lstStyle>
          <a:p/>
        </p:txBody>
      </p:sp>
      <p:sp>
        <p:nvSpPr>
          <p:cNvPr id="1985" name="Google Shape;1985;p55"/>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1986" name="Shape 1986"/>
        <p:cNvGrpSpPr/>
        <p:nvPr/>
      </p:nvGrpSpPr>
      <p:grpSpPr>
        <a:xfrm>
          <a:off x="0" y="0"/>
          <a:ext cx="0" cy="0"/>
          <a:chOff x="0" y="0"/>
          <a:chExt cx="0" cy="0"/>
        </a:xfrm>
      </p:grpSpPr>
      <p:pic>
        <p:nvPicPr>
          <p:cNvPr descr="paint_transparent1.png" id="1987" name="Google Shape;1987;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88" name="Google Shape;1988;p56"/>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Font typeface="Lato Hairline"/>
              <a:buNone/>
              <a:defRPr>
                <a:latin typeface="Lato Hairline"/>
                <a:ea typeface="Lato Hairline"/>
                <a:cs typeface="Lato Hairline"/>
                <a:sym typeface="Lato Hairline"/>
              </a:defRPr>
            </a:lvl1pPr>
            <a:lvl2pPr lvl="1" rtl="0">
              <a:spcBef>
                <a:spcPts val="0"/>
              </a:spcBef>
              <a:spcAft>
                <a:spcPts val="0"/>
              </a:spcAft>
              <a:buSzPts val="4800"/>
              <a:buFont typeface="Lato Hairline"/>
              <a:buNone/>
              <a:defRPr>
                <a:latin typeface="Lato Hairline"/>
                <a:ea typeface="Lato Hairline"/>
                <a:cs typeface="Lato Hairline"/>
                <a:sym typeface="Lato Hairline"/>
              </a:defRPr>
            </a:lvl2pPr>
            <a:lvl3pPr lvl="2" rtl="0">
              <a:spcBef>
                <a:spcPts val="0"/>
              </a:spcBef>
              <a:spcAft>
                <a:spcPts val="0"/>
              </a:spcAft>
              <a:buSzPts val="4800"/>
              <a:buFont typeface="Lato Hairline"/>
              <a:buNone/>
              <a:defRPr>
                <a:latin typeface="Lato Hairline"/>
                <a:ea typeface="Lato Hairline"/>
                <a:cs typeface="Lato Hairline"/>
                <a:sym typeface="Lato Hairline"/>
              </a:defRPr>
            </a:lvl3pPr>
            <a:lvl4pPr lvl="3" rtl="0">
              <a:spcBef>
                <a:spcPts val="0"/>
              </a:spcBef>
              <a:spcAft>
                <a:spcPts val="0"/>
              </a:spcAft>
              <a:buSzPts val="4800"/>
              <a:buFont typeface="Lato Hairline"/>
              <a:buNone/>
              <a:defRPr>
                <a:latin typeface="Lato Hairline"/>
                <a:ea typeface="Lato Hairline"/>
                <a:cs typeface="Lato Hairline"/>
                <a:sym typeface="Lato Hairline"/>
              </a:defRPr>
            </a:lvl4pPr>
            <a:lvl5pPr lvl="4" rtl="0">
              <a:spcBef>
                <a:spcPts val="0"/>
              </a:spcBef>
              <a:spcAft>
                <a:spcPts val="0"/>
              </a:spcAft>
              <a:buSzPts val="4800"/>
              <a:buFont typeface="Lato Hairline"/>
              <a:buNone/>
              <a:defRPr>
                <a:latin typeface="Lato Hairline"/>
                <a:ea typeface="Lato Hairline"/>
                <a:cs typeface="Lato Hairline"/>
                <a:sym typeface="Lato Hairline"/>
              </a:defRPr>
            </a:lvl5pPr>
            <a:lvl6pPr lvl="5" rtl="0">
              <a:spcBef>
                <a:spcPts val="0"/>
              </a:spcBef>
              <a:spcAft>
                <a:spcPts val="0"/>
              </a:spcAft>
              <a:buSzPts val="4800"/>
              <a:buFont typeface="Lato Hairline"/>
              <a:buNone/>
              <a:defRPr>
                <a:latin typeface="Lato Hairline"/>
                <a:ea typeface="Lato Hairline"/>
                <a:cs typeface="Lato Hairline"/>
                <a:sym typeface="Lato Hairline"/>
              </a:defRPr>
            </a:lvl6pPr>
            <a:lvl7pPr lvl="6" rtl="0">
              <a:spcBef>
                <a:spcPts val="0"/>
              </a:spcBef>
              <a:spcAft>
                <a:spcPts val="0"/>
              </a:spcAft>
              <a:buSzPts val="4800"/>
              <a:buFont typeface="Lato Hairline"/>
              <a:buNone/>
              <a:defRPr>
                <a:latin typeface="Lato Hairline"/>
                <a:ea typeface="Lato Hairline"/>
                <a:cs typeface="Lato Hairline"/>
                <a:sym typeface="Lato Hairline"/>
              </a:defRPr>
            </a:lvl7pPr>
            <a:lvl8pPr lvl="7" rtl="0">
              <a:spcBef>
                <a:spcPts val="0"/>
              </a:spcBef>
              <a:spcAft>
                <a:spcPts val="0"/>
              </a:spcAft>
              <a:buSzPts val="4800"/>
              <a:buFont typeface="Lato Hairline"/>
              <a:buNone/>
              <a:defRPr>
                <a:latin typeface="Lato Hairline"/>
                <a:ea typeface="Lato Hairline"/>
                <a:cs typeface="Lato Hairline"/>
                <a:sym typeface="Lato Hairline"/>
              </a:defRPr>
            </a:lvl8pPr>
            <a:lvl9pPr lvl="8" rtl="0">
              <a:spcBef>
                <a:spcPts val="0"/>
              </a:spcBef>
              <a:spcAft>
                <a:spcPts val="0"/>
              </a:spcAft>
              <a:buSzPts val="4800"/>
              <a:buFont typeface="Lato Hairline"/>
              <a:buNone/>
              <a:defRPr>
                <a:latin typeface="Lato Hairline"/>
                <a:ea typeface="Lato Hairline"/>
                <a:cs typeface="Lato Hairline"/>
                <a:sym typeface="Lato Hairline"/>
              </a:defRPr>
            </a:lvl9pPr>
          </a:lstStyle>
          <a:p/>
        </p:txBody>
      </p:sp>
      <p:sp>
        <p:nvSpPr>
          <p:cNvPr id="1989" name="Google Shape;1989;p56"/>
          <p:cNvSpPr txBox="1"/>
          <p:nvPr>
            <p:ph idx="1" type="body"/>
          </p:nvPr>
        </p:nvSpPr>
        <p:spPr>
          <a:xfrm>
            <a:off x="457200" y="2244400"/>
            <a:ext cx="5511300" cy="2605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990" name="Google Shape;1990;p5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1991" name="Shape 1991"/>
        <p:cNvGrpSpPr/>
        <p:nvPr/>
      </p:nvGrpSpPr>
      <p:grpSpPr>
        <a:xfrm>
          <a:off x="0" y="0"/>
          <a:ext cx="0" cy="0"/>
          <a:chOff x="0" y="0"/>
          <a:chExt cx="0" cy="0"/>
        </a:xfrm>
      </p:grpSpPr>
      <p:pic>
        <p:nvPicPr>
          <p:cNvPr descr="paint_transparent1.png" id="1992" name="Google Shape;1992;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93" name="Google Shape;1993;p57"/>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1994" name="Google Shape;1994;p57"/>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95" name="Google Shape;1995;p57"/>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996" name="Google Shape;1996;p5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1997" name="Shape 1997"/>
        <p:cNvGrpSpPr/>
        <p:nvPr/>
      </p:nvGrpSpPr>
      <p:grpSpPr>
        <a:xfrm>
          <a:off x="0" y="0"/>
          <a:ext cx="0" cy="0"/>
          <a:chOff x="0" y="0"/>
          <a:chExt cx="0" cy="0"/>
        </a:xfrm>
      </p:grpSpPr>
      <p:pic>
        <p:nvPicPr>
          <p:cNvPr descr="paint_transparent1.png" id="1998" name="Google Shape;1998;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99" name="Google Shape;1999;p58"/>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000" name="Google Shape;2000;p58"/>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01" name="Google Shape;2001;p58"/>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02" name="Google Shape;2002;p58"/>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03" name="Google Shape;2003;p58"/>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004" name="Shape 2004"/>
        <p:cNvGrpSpPr/>
        <p:nvPr/>
      </p:nvGrpSpPr>
      <p:grpSpPr>
        <a:xfrm>
          <a:off x="0" y="0"/>
          <a:ext cx="0" cy="0"/>
          <a:chOff x="0" y="0"/>
          <a:chExt cx="0" cy="0"/>
        </a:xfrm>
      </p:grpSpPr>
      <p:pic>
        <p:nvPicPr>
          <p:cNvPr descr="paint_transparent1.png" id="2005" name="Google Shape;2005;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6" name="Google Shape;2006;p59"/>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2007" name="Google Shape;2007;p5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008" name="Shape 2008"/>
        <p:cNvGrpSpPr/>
        <p:nvPr/>
      </p:nvGrpSpPr>
      <p:grpSpPr>
        <a:xfrm>
          <a:off x="0" y="0"/>
          <a:ext cx="0" cy="0"/>
          <a:chOff x="0" y="0"/>
          <a:chExt cx="0" cy="0"/>
        </a:xfrm>
      </p:grpSpPr>
      <p:pic>
        <p:nvPicPr>
          <p:cNvPr descr="paint_transparent1.png" id="2009" name="Google Shape;2009;p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10" name="Google Shape;2010;p60"/>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2011" name="Google Shape;2011;p60"/>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 type="blank">
  <p:cSld name="BLANK">
    <p:bg>
      <p:bgPr>
        <a:blipFill>
          <a:blip r:embed="rId2">
            <a:alphaModFix/>
          </a:blip>
          <a:stretch>
            <a:fillRect/>
          </a:stretch>
        </a:blipFill>
      </p:bgPr>
    </p:bg>
    <p:spTree>
      <p:nvGrpSpPr>
        <p:cNvPr id="2012" name="Shape 2012"/>
        <p:cNvGrpSpPr/>
        <p:nvPr/>
      </p:nvGrpSpPr>
      <p:grpSpPr>
        <a:xfrm>
          <a:off x="0" y="0"/>
          <a:ext cx="0" cy="0"/>
          <a:chOff x="0" y="0"/>
          <a:chExt cx="0" cy="0"/>
        </a:xfrm>
      </p:grpSpPr>
      <p:pic>
        <p:nvPicPr>
          <p:cNvPr descr="paint_transparent4.png" id="2013" name="Google Shape;2013;p61"/>
          <p:cNvPicPr preferRelativeResize="0"/>
          <p:nvPr/>
        </p:nvPicPr>
        <p:blipFill>
          <a:blip r:embed="rId3">
            <a:alphaModFix/>
          </a:blip>
          <a:stretch>
            <a:fillRect/>
          </a:stretch>
        </p:blipFill>
        <p:spPr>
          <a:xfrm>
            <a:off x="0" y="0"/>
            <a:ext cx="9144000" cy="5143513"/>
          </a:xfrm>
          <a:prstGeom prst="rect">
            <a:avLst/>
          </a:prstGeom>
          <a:noFill/>
          <a:ln>
            <a:noFill/>
          </a:ln>
        </p:spPr>
      </p:pic>
      <p:sp>
        <p:nvSpPr>
          <p:cNvPr id="2014" name="Google Shape;2014;p61"/>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ctangle">
  <p:cSld name="BLANK_1">
    <p:bg>
      <p:bgPr>
        <a:blipFill>
          <a:blip r:embed="rId2">
            <a:alphaModFix/>
          </a:blip>
          <a:stretch>
            <a:fillRect/>
          </a:stretch>
        </a:blipFill>
      </p:bgPr>
    </p:bg>
    <p:spTree>
      <p:nvGrpSpPr>
        <p:cNvPr id="2015" name="Shape 2015"/>
        <p:cNvGrpSpPr/>
        <p:nvPr/>
      </p:nvGrpSpPr>
      <p:grpSpPr>
        <a:xfrm>
          <a:off x="0" y="0"/>
          <a:ext cx="0" cy="0"/>
          <a:chOff x="0" y="0"/>
          <a:chExt cx="0" cy="0"/>
        </a:xfrm>
      </p:grpSpPr>
      <p:pic>
        <p:nvPicPr>
          <p:cNvPr descr="paint_transparent3.png" id="2016" name="Google Shape;2016;p62"/>
          <p:cNvPicPr preferRelativeResize="0"/>
          <p:nvPr/>
        </p:nvPicPr>
        <p:blipFill>
          <a:blip r:embed="rId3">
            <a:alphaModFix/>
          </a:blip>
          <a:stretch>
            <a:fillRect/>
          </a:stretch>
        </p:blipFill>
        <p:spPr>
          <a:xfrm>
            <a:off x="0" y="0"/>
            <a:ext cx="9144000" cy="5143503"/>
          </a:xfrm>
          <a:prstGeom prst="rect">
            <a:avLst/>
          </a:prstGeom>
          <a:noFill/>
          <a:ln>
            <a:noFill/>
          </a:ln>
        </p:spPr>
      </p:pic>
      <p:sp>
        <p:nvSpPr>
          <p:cNvPr id="2017" name="Google Shape;2017;p62"/>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p:cSld name="BLANK_1_1">
    <p:bg>
      <p:bgPr>
        <a:blipFill>
          <a:blip r:embed="rId2">
            <a:alphaModFix/>
          </a:blip>
          <a:stretch>
            <a:fillRect/>
          </a:stretch>
        </a:blipFill>
      </p:bgPr>
    </p:bg>
    <p:spTree>
      <p:nvGrpSpPr>
        <p:cNvPr id="2018" name="Shape 2018"/>
        <p:cNvGrpSpPr/>
        <p:nvPr/>
      </p:nvGrpSpPr>
      <p:grpSpPr>
        <a:xfrm>
          <a:off x="0" y="0"/>
          <a:ext cx="0" cy="0"/>
          <a:chOff x="0" y="0"/>
          <a:chExt cx="0" cy="0"/>
        </a:xfrm>
      </p:grpSpPr>
      <p:sp>
        <p:nvSpPr>
          <p:cNvPr id="2019" name="Google Shape;2019;p6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paint_transparent1.png" id="2020" name="Google Shape;2020;p63"/>
          <p:cNvPicPr preferRelativeResize="0"/>
          <p:nvPr/>
        </p:nvPicPr>
        <p:blipFill rotWithShape="1">
          <a:blip r:embed="rId3">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025" name="Shape 2025"/>
        <p:cNvGrpSpPr/>
        <p:nvPr/>
      </p:nvGrpSpPr>
      <p:grpSpPr>
        <a:xfrm>
          <a:off x="0" y="0"/>
          <a:ext cx="0" cy="0"/>
          <a:chOff x="0" y="0"/>
          <a:chExt cx="0" cy="0"/>
        </a:xfrm>
      </p:grpSpPr>
      <p:sp>
        <p:nvSpPr>
          <p:cNvPr id="2026" name="Google Shape;2026;p65"/>
          <p:cNvSpPr/>
          <p:nvPr/>
        </p:nvSpPr>
        <p:spPr>
          <a:xfrm>
            <a:off x="0" y="2571750"/>
            <a:ext cx="9144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5"/>
          <p:cNvSpPr txBox="1"/>
          <p:nvPr>
            <p:ph type="ctrTitle"/>
          </p:nvPr>
        </p:nvSpPr>
        <p:spPr>
          <a:xfrm>
            <a:off x="702900" y="1361354"/>
            <a:ext cx="37245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28" name="Google Shape;2028;p65"/>
          <p:cNvSpPr/>
          <p:nvPr/>
        </p:nvSpPr>
        <p:spPr>
          <a:xfrm>
            <a:off x="8227900" y="-1675"/>
            <a:ext cx="916200" cy="91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2"/>
        </a:solidFill>
      </p:bgPr>
    </p:bg>
    <p:spTree>
      <p:nvGrpSpPr>
        <p:cNvPr id="2029" name="Shape 2029"/>
        <p:cNvGrpSpPr/>
        <p:nvPr/>
      </p:nvGrpSpPr>
      <p:grpSpPr>
        <a:xfrm>
          <a:off x="0" y="0"/>
          <a:ext cx="0" cy="0"/>
          <a:chOff x="0" y="0"/>
          <a:chExt cx="0" cy="0"/>
        </a:xfrm>
      </p:grpSpPr>
      <p:sp>
        <p:nvSpPr>
          <p:cNvPr id="2030" name="Google Shape;2030;p66"/>
          <p:cNvSpPr/>
          <p:nvPr/>
        </p:nvSpPr>
        <p:spPr>
          <a:xfrm>
            <a:off x="0" y="2571750"/>
            <a:ext cx="9144000" cy="25719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txBox="1"/>
          <p:nvPr>
            <p:ph type="ctrTitle"/>
          </p:nvPr>
        </p:nvSpPr>
        <p:spPr>
          <a:xfrm>
            <a:off x="702900" y="1233658"/>
            <a:ext cx="4746000" cy="11598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32" name="Google Shape;2032;p66"/>
          <p:cNvSpPr txBox="1"/>
          <p:nvPr>
            <p:ph idx="1" type="subTitle"/>
          </p:nvPr>
        </p:nvSpPr>
        <p:spPr>
          <a:xfrm>
            <a:off x="702900" y="2787333"/>
            <a:ext cx="4746000" cy="299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1400"/>
              <a:buNone/>
              <a:defRPr sz="1400"/>
            </a:lvl1pPr>
            <a:lvl2pPr lvl="1" rtl="0">
              <a:spcBef>
                <a:spcPts val="600"/>
              </a:spcBef>
              <a:spcAft>
                <a:spcPts val="0"/>
              </a:spcAft>
              <a:buClr>
                <a:schemeClr val="dk1"/>
              </a:buClr>
              <a:buSzPts val="1400"/>
              <a:buNone/>
              <a:defRPr sz="1400"/>
            </a:lvl2pPr>
            <a:lvl3pPr lvl="2" rtl="0">
              <a:spcBef>
                <a:spcPts val="600"/>
              </a:spcBef>
              <a:spcAft>
                <a:spcPts val="0"/>
              </a:spcAft>
              <a:buClr>
                <a:schemeClr val="dk1"/>
              </a:buClr>
              <a:buSzPts val="1400"/>
              <a:buNone/>
              <a:defRPr sz="1400"/>
            </a:lvl3pPr>
            <a:lvl4pPr lvl="3" rtl="0">
              <a:spcBef>
                <a:spcPts val="600"/>
              </a:spcBef>
              <a:spcAft>
                <a:spcPts val="0"/>
              </a:spcAft>
              <a:buSzPts val="1400"/>
              <a:buNone/>
              <a:defRPr sz="1400"/>
            </a:lvl4pPr>
            <a:lvl5pPr lvl="4" rtl="0">
              <a:spcBef>
                <a:spcPts val="600"/>
              </a:spcBef>
              <a:spcAft>
                <a:spcPts val="0"/>
              </a:spcAft>
              <a:buSzPts val="1400"/>
              <a:buNone/>
              <a:defRPr sz="1400"/>
            </a:lvl5pPr>
            <a:lvl6pPr lvl="5" rtl="0">
              <a:spcBef>
                <a:spcPts val="600"/>
              </a:spcBef>
              <a:spcAft>
                <a:spcPts val="0"/>
              </a:spcAft>
              <a:buSzPts val="1400"/>
              <a:buNone/>
              <a:defRPr sz="1400"/>
            </a:lvl6pPr>
            <a:lvl7pPr lvl="6" rtl="0">
              <a:spcBef>
                <a:spcPts val="600"/>
              </a:spcBef>
              <a:spcAft>
                <a:spcPts val="0"/>
              </a:spcAft>
              <a:buSzPts val="1400"/>
              <a:buNone/>
              <a:defRPr sz="1400"/>
            </a:lvl7pPr>
            <a:lvl8pPr lvl="7" rtl="0">
              <a:spcBef>
                <a:spcPts val="600"/>
              </a:spcBef>
              <a:spcAft>
                <a:spcPts val="0"/>
              </a:spcAft>
              <a:buSzPts val="1400"/>
              <a:buNone/>
              <a:defRPr sz="1400"/>
            </a:lvl8pPr>
            <a:lvl9pPr lvl="8" rtl="0">
              <a:spcBef>
                <a:spcPts val="600"/>
              </a:spcBef>
              <a:spcAft>
                <a:spcPts val="600"/>
              </a:spcAft>
              <a:buSzPts val="1400"/>
              <a:buNone/>
              <a:defRPr sz="1400"/>
            </a:lvl9pPr>
          </a:lstStyle>
          <a:p/>
        </p:txBody>
      </p:sp>
      <p:sp>
        <p:nvSpPr>
          <p:cNvPr id="2033" name="Google Shape;2033;p66"/>
          <p:cNvSpPr/>
          <p:nvPr/>
        </p:nvSpPr>
        <p:spPr>
          <a:xfrm>
            <a:off x="5928400" y="916150"/>
            <a:ext cx="2299500" cy="33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034" name="Google Shape;2034;p66"/>
          <p:cNvSpPr/>
          <p:nvPr/>
        </p:nvSpPr>
        <p:spPr>
          <a:xfrm>
            <a:off x="8227900" y="4227300"/>
            <a:ext cx="916200" cy="9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035" name="Shape 2035"/>
        <p:cNvGrpSpPr/>
        <p:nvPr/>
      </p:nvGrpSpPr>
      <p:grpSpPr>
        <a:xfrm>
          <a:off x="0" y="0"/>
          <a:ext cx="0" cy="0"/>
          <a:chOff x="0" y="0"/>
          <a:chExt cx="0" cy="0"/>
        </a:xfrm>
      </p:grpSpPr>
      <p:sp>
        <p:nvSpPr>
          <p:cNvPr id="2036" name="Google Shape;2036;p67"/>
          <p:cNvSpPr/>
          <p:nvPr/>
        </p:nvSpPr>
        <p:spPr>
          <a:xfrm>
            <a:off x="2307300" y="921000"/>
            <a:ext cx="6836700" cy="4222500"/>
          </a:xfrm>
          <a:prstGeom prst="rect">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1pPr>
            <a:lvl2pPr indent="-431800" lvl="1" marL="914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2pPr>
            <a:lvl3pPr indent="-431800" lvl="2" marL="1371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3pPr>
            <a:lvl4pPr indent="-431800" lvl="3" marL="18288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4pPr>
            <a:lvl5pPr indent="-431800" lvl="4" marL="22860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5pPr>
            <a:lvl6pPr indent="-431800" lvl="5" marL="27432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6pPr>
            <a:lvl7pPr indent="-431800" lvl="6" marL="32004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7pPr>
            <a:lvl8pPr indent="-431800" lvl="7" marL="3657600" rtl="0">
              <a:spcBef>
                <a:spcPts val="600"/>
              </a:spcBef>
              <a:spcAft>
                <a:spcPts val="0"/>
              </a:spcAft>
              <a:buClr>
                <a:schemeClr val="lt1"/>
              </a:buClr>
              <a:buSzPts val="3200"/>
              <a:buFont typeface="Inria Serif"/>
              <a:buChar char="○"/>
              <a:defRPr i="1" sz="3200">
                <a:solidFill>
                  <a:schemeClr val="lt1"/>
                </a:solidFill>
                <a:latin typeface="Inria Serif"/>
                <a:ea typeface="Inria Serif"/>
                <a:cs typeface="Inria Serif"/>
                <a:sym typeface="Inria Serif"/>
              </a:defRPr>
            </a:lvl8pPr>
            <a:lvl9pPr indent="-431800" lvl="8" marL="4114800" rtl="0">
              <a:spcBef>
                <a:spcPts val="600"/>
              </a:spcBef>
              <a:spcAft>
                <a:spcPts val="600"/>
              </a:spcAft>
              <a:buClr>
                <a:schemeClr val="lt1"/>
              </a:buClr>
              <a:buSzPts val="3200"/>
              <a:buFont typeface="Inria Serif"/>
              <a:buChar char="■"/>
              <a:defRPr i="1" sz="3200">
                <a:solidFill>
                  <a:schemeClr val="lt1"/>
                </a:solidFill>
                <a:latin typeface="Inria Serif"/>
                <a:ea typeface="Inria Serif"/>
                <a:cs typeface="Inria Serif"/>
                <a:sym typeface="Inria Serif"/>
              </a:defRPr>
            </a:lvl9pPr>
          </a:lstStyle>
          <a:p/>
        </p:txBody>
      </p:sp>
      <p:sp>
        <p:nvSpPr>
          <p:cNvPr id="2038" name="Google Shape;2038;p67"/>
          <p:cNvSpPr txBox="1"/>
          <p:nvPr/>
        </p:nvSpPr>
        <p:spPr>
          <a:xfrm>
            <a:off x="213450" y="600536"/>
            <a:ext cx="1957200" cy="653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600">
                <a:solidFill>
                  <a:schemeClr val="lt2"/>
                </a:solidFill>
                <a:latin typeface="Inria Serif"/>
                <a:ea typeface="Inria Serif"/>
                <a:cs typeface="Inria Serif"/>
                <a:sym typeface="Inria Serif"/>
              </a:rPr>
              <a:t>“</a:t>
            </a:r>
            <a:endParaRPr b="1" sz="9600">
              <a:solidFill>
                <a:schemeClr val="lt2"/>
              </a:solidFill>
              <a:latin typeface="Inria Serif"/>
              <a:ea typeface="Inria Serif"/>
              <a:cs typeface="Inria Serif"/>
              <a:sym typeface="Inria Serif"/>
            </a:endParaRPr>
          </a:p>
        </p:txBody>
      </p:sp>
      <p:sp>
        <p:nvSpPr>
          <p:cNvPr id="2039" name="Google Shape;2039;p67"/>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040" name="Shape 2040"/>
        <p:cNvGrpSpPr/>
        <p:nvPr/>
      </p:nvGrpSpPr>
      <p:grpSpPr>
        <a:xfrm>
          <a:off x="0" y="0"/>
          <a:ext cx="0" cy="0"/>
          <a:chOff x="0" y="0"/>
          <a:chExt cx="0" cy="0"/>
        </a:xfrm>
      </p:grpSpPr>
      <p:sp>
        <p:nvSpPr>
          <p:cNvPr id="2041" name="Google Shape;2041;p68"/>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8"/>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43" name="Google Shape;2043;p68"/>
          <p:cNvSpPr txBox="1"/>
          <p:nvPr>
            <p:ph idx="1" type="body"/>
          </p:nvPr>
        </p:nvSpPr>
        <p:spPr>
          <a:xfrm>
            <a:off x="2763000" y="1376700"/>
            <a:ext cx="5925300" cy="3311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2044" name="Google Shape;2044;p68"/>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2045" name="Shape 2045"/>
        <p:cNvGrpSpPr/>
        <p:nvPr/>
      </p:nvGrpSpPr>
      <p:grpSpPr>
        <a:xfrm>
          <a:off x="0" y="0"/>
          <a:ext cx="0" cy="0"/>
          <a:chOff x="0" y="0"/>
          <a:chExt cx="0" cy="0"/>
        </a:xfrm>
      </p:grpSpPr>
      <p:sp>
        <p:nvSpPr>
          <p:cNvPr id="2046" name="Google Shape;2046;p69"/>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9"/>
          <p:cNvSpPr txBox="1"/>
          <p:nvPr>
            <p:ph type="title"/>
          </p:nvPr>
        </p:nvSpPr>
        <p:spPr>
          <a:xfrm>
            <a:off x="455700" y="1586238"/>
            <a:ext cx="3623100" cy="334800"/>
          </a:xfrm>
          <a:prstGeom prst="rect">
            <a:avLst/>
          </a:prstGeom>
        </p:spPr>
        <p:txBody>
          <a:bodyPr anchorCtr="0" anchor="b"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48" name="Google Shape;2048;p69"/>
          <p:cNvSpPr txBox="1"/>
          <p:nvPr>
            <p:ph idx="1" type="body"/>
          </p:nvPr>
        </p:nvSpPr>
        <p:spPr>
          <a:xfrm>
            <a:off x="455700" y="2139163"/>
            <a:ext cx="3623100" cy="141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600"/>
              </a:spcBef>
              <a:spcAft>
                <a:spcPts val="0"/>
              </a:spcAft>
              <a:buSzPts val="2000"/>
              <a:buChar char="▪"/>
              <a:defRPr/>
            </a:lvl2pPr>
            <a:lvl3pPr indent="-355600" lvl="2" marL="1371600" rtl="0">
              <a:spcBef>
                <a:spcPts val="600"/>
              </a:spcBef>
              <a:spcAft>
                <a:spcPts val="0"/>
              </a:spcAft>
              <a:buSzPts val="2000"/>
              <a:buChar char="▫"/>
              <a:defRPr/>
            </a:lvl3pPr>
            <a:lvl4pPr indent="-355600" lvl="3" marL="1828800" rtl="0">
              <a:spcBef>
                <a:spcPts val="600"/>
              </a:spcBef>
              <a:spcAft>
                <a:spcPts val="0"/>
              </a:spcAft>
              <a:buSzPts val="2000"/>
              <a:buChar char="●"/>
              <a:defRPr/>
            </a:lvl4pPr>
            <a:lvl5pPr indent="-355600" lvl="4" marL="2286000" rtl="0">
              <a:spcBef>
                <a:spcPts val="600"/>
              </a:spcBef>
              <a:spcAft>
                <a:spcPts val="0"/>
              </a:spcAft>
              <a:buSzPts val="2000"/>
              <a:buChar char="○"/>
              <a:defRPr/>
            </a:lvl5pPr>
            <a:lvl6pPr indent="-355600" lvl="5" marL="2743200" rtl="0">
              <a:spcBef>
                <a:spcPts val="600"/>
              </a:spcBef>
              <a:spcAft>
                <a:spcPts val="0"/>
              </a:spcAft>
              <a:buSzPts val="2000"/>
              <a:buChar char="■"/>
              <a:defRPr/>
            </a:lvl6pPr>
            <a:lvl7pPr indent="-355600" lvl="6" marL="3200400" rtl="0">
              <a:spcBef>
                <a:spcPts val="600"/>
              </a:spcBef>
              <a:spcAft>
                <a:spcPts val="0"/>
              </a:spcAft>
              <a:buSzPts val="2000"/>
              <a:buChar char="●"/>
              <a:defRPr/>
            </a:lvl7pPr>
            <a:lvl8pPr indent="-355600" lvl="7" marL="3657600" rtl="0">
              <a:spcBef>
                <a:spcPts val="600"/>
              </a:spcBef>
              <a:spcAft>
                <a:spcPts val="0"/>
              </a:spcAft>
              <a:buSzPts val="2000"/>
              <a:buChar char="○"/>
              <a:defRPr/>
            </a:lvl8pPr>
            <a:lvl9pPr indent="-355600" lvl="8" marL="4114800" rtl="0">
              <a:spcBef>
                <a:spcPts val="600"/>
              </a:spcBef>
              <a:spcAft>
                <a:spcPts val="600"/>
              </a:spcAft>
              <a:buSzPts val="2000"/>
              <a:buChar char="■"/>
              <a:defRPr/>
            </a:lvl9pPr>
          </a:lstStyle>
          <a:p/>
        </p:txBody>
      </p:sp>
      <p:sp>
        <p:nvSpPr>
          <p:cNvPr id="2049" name="Google Shape;2049;p69"/>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050" name="Shape 2050"/>
        <p:cNvGrpSpPr/>
        <p:nvPr/>
      </p:nvGrpSpPr>
      <p:grpSpPr>
        <a:xfrm>
          <a:off x="0" y="0"/>
          <a:ext cx="0" cy="0"/>
          <a:chOff x="0" y="0"/>
          <a:chExt cx="0" cy="0"/>
        </a:xfrm>
      </p:grpSpPr>
      <p:sp>
        <p:nvSpPr>
          <p:cNvPr id="2051" name="Google Shape;2051;p70"/>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0"/>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53" name="Google Shape;2053;p70"/>
          <p:cNvSpPr txBox="1"/>
          <p:nvPr>
            <p:ph idx="1" type="body"/>
          </p:nvPr>
        </p:nvSpPr>
        <p:spPr>
          <a:xfrm>
            <a:off x="2794425"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2054" name="Google Shape;2054;p70"/>
          <p:cNvSpPr txBox="1"/>
          <p:nvPr>
            <p:ph idx="2" type="body"/>
          </p:nvPr>
        </p:nvSpPr>
        <p:spPr>
          <a:xfrm>
            <a:off x="5934401" y="1376725"/>
            <a:ext cx="2754000" cy="33111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2055" name="Google Shape;2055;p70"/>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056" name="Shape 2056"/>
        <p:cNvGrpSpPr/>
        <p:nvPr/>
      </p:nvGrpSpPr>
      <p:grpSpPr>
        <a:xfrm>
          <a:off x="0" y="0"/>
          <a:ext cx="0" cy="0"/>
          <a:chOff x="0" y="0"/>
          <a:chExt cx="0" cy="0"/>
        </a:xfrm>
      </p:grpSpPr>
      <p:sp>
        <p:nvSpPr>
          <p:cNvPr id="2057" name="Google Shape;2057;p71"/>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1"/>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59" name="Google Shape;2059;p71"/>
          <p:cNvSpPr txBox="1"/>
          <p:nvPr>
            <p:ph idx="1" type="body"/>
          </p:nvPr>
        </p:nvSpPr>
        <p:spPr>
          <a:xfrm>
            <a:off x="2762975"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060" name="Google Shape;2060;p71"/>
          <p:cNvSpPr txBox="1"/>
          <p:nvPr>
            <p:ph idx="2" type="body"/>
          </p:nvPr>
        </p:nvSpPr>
        <p:spPr>
          <a:xfrm>
            <a:off x="4802737"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061" name="Google Shape;2061;p71"/>
          <p:cNvSpPr txBox="1"/>
          <p:nvPr>
            <p:ph idx="3" type="body"/>
          </p:nvPr>
        </p:nvSpPr>
        <p:spPr>
          <a:xfrm>
            <a:off x="6842500" y="1376725"/>
            <a:ext cx="1845900" cy="3311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600"/>
              </a:spcBef>
              <a:spcAft>
                <a:spcPts val="0"/>
              </a:spcAft>
              <a:buSzPts val="1600"/>
              <a:buChar char="▪"/>
              <a:defRPr sz="1600"/>
            </a:lvl2pPr>
            <a:lvl3pPr indent="-330200" lvl="2" marL="1371600" rtl="0">
              <a:spcBef>
                <a:spcPts val="600"/>
              </a:spcBef>
              <a:spcAft>
                <a:spcPts val="0"/>
              </a:spcAft>
              <a:buSzPts val="1600"/>
              <a:buChar char="▫"/>
              <a:defRPr sz="1600"/>
            </a:lvl3pPr>
            <a:lvl4pPr indent="-330200" lvl="3" marL="1828800" rtl="0">
              <a:spcBef>
                <a:spcPts val="600"/>
              </a:spcBef>
              <a:spcAft>
                <a:spcPts val="0"/>
              </a:spcAft>
              <a:buSzPts val="1600"/>
              <a:buChar char="●"/>
              <a:defRPr sz="1600"/>
            </a:lvl4pPr>
            <a:lvl5pPr indent="-330200" lvl="4" marL="2286000" rtl="0">
              <a:spcBef>
                <a:spcPts val="600"/>
              </a:spcBef>
              <a:spcAft>
                <a:spcPts val="0"/>
              </a:spcAft>
              <a:buSzPts val="1600"/>
              <a:buChar char="○"/>
              <a:defRPr sz="1600"/>
            </a:lvl5pPr>
            <a:lvl6pPr indent="-330200" lvl="5" marL="2743200" rtl="0">
              <a:spcBef>
                <a:spcPts val="600"/>
              </a:spcBef>
              <a:spcAft>
                <a:spcPts val="0"/>
              </a:spcAft>
              <a:buSzPts val="1600"/>
              <a:buChar char="■"/>
              <a:defRPr sz="1600"/>
            </a:lvl6pPr>
            <a:lvl7pPr indent="-330200" lvl="6" marL="3200400" rtl="0">
              <a:spcBef>
                <a:spcPts val="600"/>
              </a:spcBef>
              <a:spcAft>
                <a:spcPts val="0"/>
              </a:spcAft>
              <a:buSzPts val="1600"/>
              <a:buChar char="●"/>
              <a:defRPr sz="1600"/>
            </a:lvl7pPr>
            <a:lvl8pPr indent="-330200" lvl="7" marL="3657600" rtl="0">
              <a:spcBef>
                <a:spcPts val="600"/>
              </a:spcBef>
              <a:spcAft>
                <a:spcPts val="0"/>
              </a:spcAft>
              <a:buSzPts val="1600"/>
              <a:buChar char="○"/>
              <a:defRPr sz="1600"/>
            </a:lvl8pPr>
            <a:lvl9pPr indent="-330200" lvl="8" marL="4114800" rtl="0">
              <a:spcBef>
                <a:spcPts val="600"/>
              </a:spcBef>
              <a:spcAft>
                <a:spcPts val="600"/>
              </a:spcAft>
              <a:buSzPts val="1600"/>
              <a:buChar char="■"/>
              <a:defRPr sz="1600"/>
            </a:lvl9pPr>
          </a:lstStyle>
          <a:p/>
        </p:txBody>
      </p:sp>
      <p:sp>
        <p:nvSpPr>
          <p:cNvPr id="2062" name="Google Shape;2062;p71"/>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3" name="Shape 2063"/>
        <p:cNvGrpSpPr/>
        <p:nvPr/>
      </p:nvGrpSpPr>
      <p:grpSpPr>
        <a:xfrm>
          <a:off x="0" y="0"/>
          <a:ext cx="0" cy="0"/>
          <a:chOff x="0" y="0"/>
          <a:chExt cx="0" cy="0"/>
        </a:xfrm>
      </p:grpSpPr>
      <p:sp>
        <p:nvSpPr>
          <p:cNvPr id="2064" name="Google Shape;2064;p72"/>
          <p:cNvSpPr/>
          <p:nvPr/>
        </p:nvSpPr>
        <p:spPr>
          <a:xfrm>
            <a:off x="2307300" y="921000"/>
            <a:ext cx="6836700" cy="42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txBox="1"/>
          <p:nvPr>
            <p:ph type="title"/>
          </p:nvPr>
        </p:nvSpPr>
        <p:spPr>
          <a:xfrm>
            <a:off x="455700" y="823775"/>
            <a:ext cx="1623900" cy="3864000"/>
          </a:xfrm>
          <a:prstGeom prst="rect">
            <a:avLst/>
          </a:prstGeom>
        </p:spPr>
        <p:txBody>
          <a:bodyPr anchorCtr="0" anchor="t"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2200"/>
              <a:buNone/>
              <a:defRPr/>
            </a:lvl2pPr>
            <a:lvl3pPr lvl="2" rtl="0">
              <a:spcBef>
                <a:spcPts val="0"/>
              </a:spcBef>
              <a:spcAft>
                <a:spcPts val="0"/>
              </a:spcAft>
              <a:buSzPts val="2200"/>
              <a:buNone/>
              <a:defRPr/>
            </a:lvl3pPr>
            <a:lvl4pPr lvl="3" rtl="0">
              <a:spcBef>
                <a:spcPts val="0"/>
              </a:spcBef>
              <a:spcAft>
                <a:spcPts val="0"/>
              </a:spcAft>
              <a:buSzPts val="2200"/>
              <a:buNone/>
              <a:defRPr/>
            </a:lvl4pPr>
            <a:lvl5pPr lvl="4" rtl="0">
              <a:spcBef>
                <a:spcPts val="0"/>
              </a:spcBef>
              <a:spcAft>
                <a:spcPts val="0"/>
              </a:spcAft>
              <a:buSzPts val="2200"/>
              <a:buNone/>
              <a:defRPr/>
            </a:lvl5pPr>
            <a:lvl6pPr lvl="5" rtl="0">
              <a:spcBef>
                <a:spcPts val="0"/>
              </a:spcBef>
              <a:spcAft>
                <a:spcPts val="0"/>
              </a:spcAft>
              <a:buSzPts val="2200"/>
              <a:buNone/>
              <a:defRPr/>
            </a:lvl6pPr>
            <a:lvl7pPr lvl="6" rtl="0">
              <a:spcBef>
                <a:spcPts val="0"/>
              </a:spcBef>
              <a:spcAft>
                <a:spcPts val="0"/>
              </a:spcAft>
              <a:buSzPts val="2200"/>
              <a:buNone/>
              <a:defRPr/>
            </a:lvl7pPr>
            <a:lvl8pPr lvl="7" rtl="0">
              <a:spcBef>
                <a:spcPts val="0"/>
              </a:spcBef>
              <a:spcAft>
                <a:spcPts val="0"/>
              </a:spcAft>
              <a:buSzPts val="2200"/>
              <a:buNone/>
              <a:defRPr/>
            </a:lvl8pPr>
            <a:lvl9pPr lvl="8" rtl="0">
              <a:spcBef>
                <a:spcPts val="0"/>
              </a:spcBef>
              <a:spcAft>
                <a:spcPts val="0"/>
              </a:spcAft>
              <a:buSzPts val="2200"/>
              <a:buNone/>
              <a:defRPr/>
            </a:lvl9pPr>
          </a:lstStyle>
          <a:p/>
        </p:txBody>
      </p:sp>
      <p:sp>
        <p:nvSpPr>
          <p:cNvPr id="2066" name="Google Shape;2066;p72"/>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2067" name="Shape 2067"/>
        <p:cNvGrpSpPr/>
        <p:nvPr/>
      </p:nvGrpSpPr>
      <p:grpSpPr>
        <a:xfrm>
          <a:off x="0" y="0"/>
          <a:ext cx="0" cy="0"/>
          <a:chOff x="0" y="0"/>
          <a:chExt cx="0" cy="0"/>
        </a:xfrm>
      </p:grpSpPr>
      <p:sp>
        <p:nvSpPr>
          <p:cNvPr id="2068" name="Google Shape;2068;p73"/>
          <p:cNvSpPr/>
          <p:nvPr/>
        </p:nvSpPr>
        <p:spPr>
          <a:xfrm>
            <a:off x="2307300" y="0"/>
            <a:ext cx="6836700" cy="46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txBox="1"/>
          <p:nvPr>
            <p:ph idx="1" type="body"/>
          </p:nvPr>
        </p:nvSpPr>
        <p:spPr>
          <a:xfrm>
            <a:off x="367825" y="3875252"/>
            <a:ext cx="1767300" cy="859500"/>
          </a:xfrm>
          <a:prstGeom prst="rect">
            <a:avLst/>
          </a:prstGeom>
        </p:spPr>
        <p:txBody>
          <a:bodyPr anchorCtr="0" anchor="b" bIns="0" lIns="0" spcFirstLastPara="1" rIns="0" wrap="square" tIns="0">
            <a:noAutofit/>
          </a:bodyPr>
          <a:lstStyle>
            <a:lvl1pPr indent="-228600" lvl="0" marL="457200" rtl="0" algn="r">
              <a:lnSpc>
                <a:spcPct val="100000"/>
              </a:lnSpc>
              <a:spcBef>
                <a:spcPts val="0"/>
              </a:spcBef>
              <a:spcAft>
                <a:spcPts val="0"/>
              </a:spcAft>
              <a:buClr>
                <a:schemeClr val="dk2"/>
              </a:buClr>
              <a:buSzPts val="1500"/>
              <a:buNone/>
              <a:defRPr sz="1500">
                <a:solidFill>
                  <a:schemeClr val="dk2"/>
                </a:solidFill>
              </a:defRPr>
            </a:lvl1pPr>
          </a:lstStyle>
          <a:p/>
        </p:txBody>
      </p:sp>
      <p:sp>
        <p:nvSpPr>
          <p:cNvPr id="2070" name="Google Shape;2070;p73"/>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071" name="Shape 2071"/>
        <p:cNvGrpSpPr/>
        <p:nvPr/>
      </p:nvGrpSpPr>
      <p:grpSpPr>
        <a:xfrm>
          <a:off x="0" y="0"/>
          <a:ext cx="0" cy="0"/>
          <a:chOff x="0" y="0"/>
          <a:chExt cx="0" cy="0"/>
        </a:xfrm>
      </p:grpSpPr>
      <p:sp>
        <p:nvSpPr>
          <p:cNvPr id="2072" name="Google Shape;2072;p74"/>
          <p:cNvSpPr/>
          <p:nvPr/>
        </p:nvSpPr>
        <p:spPr>
          <a:xfrm>
            <a:off x="0" y="0"/>
            <a:ext cx="9144000" cy="5143500"/>
          </a:xfrm>
          <a:prstGeom prst="frame">
            <a:avLst>
              <a:gd fmla="val 8849"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transparent frame">
  <p:cSld name="BLANK_1">
    <p:bg>
      <p:bgPr>
        <a:solidFill>
          <a:schemeClr val="lt1"/>
        </a:solidFill>
      </p:bgPr>
    </p:bg>
    <p:spTree>
      <p:nvGrpSpPr>
        <p:cNvPr id="2074" name="Shape 2074"/>
        <p:cNvGrpSpPr/>
        <p:nvPr/>
      </p:nvGrpSpPr>
      <p:grpSpPr>
        <a:xfrm>
          <a:off x="0" y="0"/>
          <a:ext cx="0" cy="0"/>
          <a:chOff x="0" y="0"/>
          <a:chExt cx="0" cy="0"/>
        </a:xfrm>
      </p:grpSpPr>
      <p:sp>
        <p:nvSpPr>
          <p:cNvPr id="2075" name="Google Shape;2075;p75"/>
          <p:cNvSpPr/>
          <p:nvPr/>
        </p:nvSpPr>
        <p:spPr>
          <a:xfrm>
            <a:off x="0" y="0"/>
            <a:ext cx="9144000" cy="5143500"/>
          </a:xfrm>
          <a:prstGeom prst="frame">
            <a:avLst>
              <a:gd fmla="val 8849" name="adj1"/>
            </a:avLst>
          </a:prstGeom>
          <a:solidFill>
            <a:srgbClr val="3B1106">
              <a:alpha val="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5"/>
          <p:cNvSpPr txBox="1"/>
          <p:nvPr>
            <p:ph idx="12" type="sldNum"/>
          </p:nvPr>
        </p:nvSpPr>
        <p:spPr>
          <a:xfrm>
            <a:off x="8688300" y="4687750"/>
            <a:ext cx="455700" cy="455700"/>
          </a:xfrm>
          <a:prstGeom prst="rect">
            <a:avLst/>
          </a:prstGeom>
          <a:solidFill>
            <a:srgbClr val="3B1106">
              <a:alpha val="6150"/>
            </a:srgbClr>
          </a:solidFill>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081" name="Shape 2081"/>
        <p:cNvGrpSpPr/>
        <p:nvPr/>
      </p:nvGrpSpPr>
      <p:grpSpPr>
        <a:xfrm>
          <a:off x="0" y="0"/>
          <a:ext cx="0" cy="0"/>
          <a:chOff x="0" y="0"/>
          <a:chExt cx="0" cy="0"/>
        </a:xfrm>
      </p:grpSpPr>
      <p:sp>
        <p:nvSpPr>
          <p:cNvPr id="2082" name="Google Shape;2082;p77"/>
          <p:cNvSpPr/>
          <p:nvPr/>
        </p:nvSpPr>
        <p:spPr>
          <a:xfrm>
            <a:off x="1125200" y="1593775"/>
            <a:ext cx="4470900" cy="20868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061825" y="1530325"/>
            <a:ext cx="4470900" cy="208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4" name="Google Shape;2084;p77"/>
          <p:cNvGrpSpPr/>
          <p:nvPr/>
        </p:nvGrpSpPr>
        <p:grpSpPr>
          <a:xfrm>
            <a:off x="303600" y="2049175"/>
            <a:ext cx="1216772" cy="1049100"/>
            <a:chOff x="304800" y="304800"/>
            <a:chExt cx="1216772" cy="1049100"/>
          </a:xfrm>
        </p:grpSpPr>
        <p:sp>
          <p:nvSpPr>
            <p:cNvPr id="2085" name="Google Shape;2085;p77"/>
            <p:cNvSpPr/>
            <p:nvPr/>
          </p:nvSpPr>
          <p:spPr>
            <a:xfrm>
              <a:off x="304800" y="304800"/>
              <a:ext cx="10491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rot="5400000">
              <a:off x="1274822" y="7423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77"/>
          <p:cNvSpPr txBox="1"/>
          <p:nvPr>
            <p:ph type="ctrTitle"/>
          </p:nvPr>
        </p:nvSpPr>
        <p:spPr>
          <a:xfrm>
            <a:off x="1631500" y="2049175"/>
            <a:ext cx="3598200" cy="10491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400"/>
              <a:buNone/>
              <a:defRPr b="0" sz="4400">
                <a:solidFill>
                  <a:schemeClr val="accent1"/>
                </a:solidFill>
              </a:defRPr>
            </a:lvl1pPr>
            <a:lvl2pPr lvl="1" rtl="0">
              <a:spcBef>
                <a:spcPts val="0"/>
              </a:spcBef>
              <a:spcAft>
                <a:spcPts val="0"/>
              </a:spcAft>
              <a:buClr>
                <a:schemeClr val="accent1"/>
              </a:buClr>
              <a:buSzPts val="4400"/>
              <a:buNone/>
              <a:defRPr b="0" sz="4400">
                <a:solidFill>
                  <a:schemeClr val="accent1"/>
                </a:solidFill>
              </a:defRPr>
            </a:lvl2pPr>
            <a:lvl3pPr lvl="2" rtl="0">
              <a:spcBef>
                <a:spcPts val="0"/>
              </a:spcBef>
              <a:spcAft>
                <a:spcPts val="0"/>
              </a:spcAft>
              <a:buClr>
                <a:schemeClr val="accent1"/>
              </a:buClr>
              <a:buSzPts val="4400"/>
              <a:buNone/>
              <a:defRPr b="0" sz="4400">
                <a:solidFill>
                  <a:schemeClr val="accent1"/>
                </a:solidFill>
              </a:defRPr>
            </a:lvl3pPr>
            <a:lvl4pPr lvl="3" rtl="0">
              <a:spcBef>
                <a:spcPts val="0"/>
              </a:spcBef>
              <a:spcAft>
                <a:spcPts val="0"/>
              </a:spcAft>
              <a:buClr>
                <a:schemeClr val="accent1"/>
              </a:buClr>
              <a:buSzPts val="4400"/>
              <a:buNone/>
              <a:defRPr b="0" sz="4400">
                <a:solidFill>
                  <a:schemeClr val="accent1"/>
                </a:solidFill>
              </a:defRPr>
            </a:lvl4pPr>
            <a:lvl5pPr lvl="4" rtl="0">
              <a:spcBef>
                <a:spcPts val="0"/>
              </a:spcBef>
              <a:spcAft>
                <a:spcPts val="0"/>
              </a:spcAft>
              <a:buClr>
                <a:schemeClr val="accent1"/>
              </a:buClr>
              <a:buSzPts val="4400"/>
              <a:buNone/>
              <a:defRPr b="0" sz="4400">
                <a:solidFill>
                  <a:schemeClr val="accent1"/>
                </a:solidFill>
              </a:defRPr>
            </a:lvl5pPr>
            <a:lvl6pPr lvl="5" rtl="0">
              <a:spcBef>
                <a:spcPts val="0"/>
              </a:spcBef>
              <a:spcAft>
                <a:spcPts val="0"/>
              </a:spcAft>
              <a:buClr>
                <a:schemeClr val="accent1"/>
              </a:buClr>
              <a:buSzPts val="4400"/>
              <a:buNone/>
              <a:defRPr b="0" sz="4400">
                <a:solidFill>
                  <a:schemeClr val="accent1"/>
                </a:solidFill>
              </a:defRPr>
            </a:lvl6pPr>
            <a:lvl7pPr lvl="6" rtl="0">
              <a:spcBef>
                <a:spcPts val="0"/>
              </a:spcBef>
              <a:spcAft>
                <a:spcPts val="0"/>
              </a:spcAft>
              <a:buClr>
                <a:schemeClr val="accent1"/>
              </a:buClr>
              <a:buSzPts val="4400"/>
              <a:buNone/>
              <a:defRPr b="0" sz="4400">
                <a:solidFill>
                  <a:schemeClr val="accent1"/>
                </a:solidFill>
              </a:defRPr>
            </a:lvl7pPr>
            <a:lvl8pPr lvl="7" rtl="0">
              <a:spcBef>
                <a:spcPts val="0"/>
              </a:spcBef>
              <a:spcAft>
                <a:spcPts val="0"/>
              </a:spcAft>
              <a:buClr>
                <a:schemeClr val="accent1"/>
              </a:buClr>
              <a:buSzPts val="4400"/>
              <a:buNone/>
              <a:defRPr b="0" sz="4400">
                <a:solidFill>
                  <a:schemeClr val="accent1"/>
                </a:solidFill>
              </a:defRPr>
            </a:lvl8pPr>
            <a:lvl9pPr lvl="8" rtl="0">
              <a:spcBef>
                <a:spcPts val="0"/>
              </a:spcBef>
              <a:spcAft>
                <a:spcPts val="0"/>
              </a:spcAft>
              <a:buClr>
                <a:schemeClr val="accent1"/>
              </a:buClr>
              <a:buSzPts val="4400"/>
              <a:buNone/>
              <a:defRPr b="0" sz="44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088" name="Shape 2088"/>
        <p:cNvGrpSpPr/>
        <p:nvPr/>
      </p:nvGrpSpPr>
      <p:grpSpPr>
        <a:xfrm>
          <a:off x="0" y="0"/>
          <a:ext cx="0" cy="0"/>
          <a:chOff x="0" y="0"/>
          <a:chExt cx="0" cy="0"/>
        </a:xfrm>
      </p:grpSpPr>
      <p:sp>
        <p:nvSpPr>
          <p:cNvPr id="2089" name="Google Shape;2089;p78"/>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8"/>
          <p:cNvSpPr/>
          <p:nvPr/>
        </p:nvSpPr>
        <p:spPr>
          <a:xfrm>
            <a:off x="1061825" y="607075"/>
            <a:ext cx="3611400" cy="393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78"/>
          <p:cNvGrpSpPr/>
          <p:nvPr/>
        </p:nvGrpSpPr>
        <p:grpSpPr>
          <a:xfrm>
            <a:off x="303600" y="303600"/>
            <a:ext cx="1216772" cy="1353000"/>
            <a:chOff x="304800" y="900"/>
            <a:chExt cx="1216772" cy="1353000"/>
          </a:xfrm>
        </p:grpSpPr>
        <p:sp>
          <p:nvSpPr>
            <p:cNvPr id="2092" name="Google Shape;2092;p78"/>
            <p:cNvSpPr/>
            <p:nvPr/>
          </p:nvSpPr>
          <p:spPr>
            <a:xfrm>
              <a:off x="304800" y="900"/>
              <a:ext cx="1049100" cy="135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93" name="Google Shape;2093;p78"/>
            <p:cNvSpPr/>
            <p:nvPr/>
          </p:nvSpPr>
          <p:spPr>
            <a:xfrm rot="5400000">
              <a:off x="1274822" y="9471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2094" name="Google Shape;2094;p78"/>
          <p:cNvSpPr txBox="1"/>
          <p:nvPr>
            <p:ph type="ctrTitle"/>
          </p:nvPr>
        </p:nvSpPr>
        <p:spPr>
          <a:xfrm>
            <a:off x="1612525" y="1113501"/>
            <a:ext cx="2788800" cy="966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000"/>
              <a:buNone/>
              <a:defRPr b="0" sz="4000">
                <a:solidFill>
                  <a:schemeClr val="accent1"/>
                </a:solidFill>
              </a:defRPr>
            </a:lvl1pPr>
            <a:lvl2pPr lvl="1" rtl="0">
              <a:spcBef>
                <a:spcPts val="0"/>
              </a:spcBef>
              <a:spcAft>
                <a:spcPts val="0"/>
              </a:spcAft>
              <a:buClr>
                <a:schemeClr val="accent1"/>
              </a:buClr>
              <a:buSzPts val="4000"/>
              <a:buNone/>
              <a:defRPr b="0" sz="4000">
                <a:solidFill>
                  <a:schemeClr val="accent1"/>
                </a:solidFill>
              </a:defRPr>
            </a:lvl2pPr>
            <a:lvl3pPr lvl="2" rtl="0">
              <a:spcBef>
                <a:spcPts val="0"/>
              </a:spcBef>
              <a:spcAft>
                <a:spcPts val="0"/>
              </a:spcAft>
              <a:buClr>
                <a:schemeClr val="accent1"/>
              </a:buClr>
              <a:buSzPts val="4000"/>
              <a:buNone/>
              <a:defRPr b="0" sz="4000">
                <a:solidFill>
                  <a:schemeClr val="accent1"/>
                </a:solidFill>
              </a:defRPr>
            </a:lvl3pPr>
            <a:lvl4pPr lvl="3" rtl="0">
              <a:spcBef>
                <a:spcPts val="0"/>
              </a:spcBef>
              <a:spcAft>
                <a:spcPts val="0"/>
              </a:spcAft>
              <a:buClr>
                <a:schemeClr val="accent1"/>
              </a:buClr>
              <a:buSzPts val="4000"/>
              <a:buNone/>
              <a:defRPr b="0" sz="4000">
                <a:solidFill>
                  <a:schemeClr val="accent1"/>
                </a:solidFill>
              </a:defRPr>
            </a:lvl4pPr>
            <a:lvl5pPr lvl="4" rtl="0">
              <a:spcBef>
                <a:spcPts val="0"/>
              </a:spcBef>
              <a:spcAft>
                <a:spcPts val="0"/>
              </a:spcAft>
              <a:buClr>
                <a:schemeClr val="accent1"/>
              </a:buClr>
              <a:buSzPts val="4000"/>
              <a:buNone/>
              <a:defRPr b="0" sz="4000">
                <a:solidFill>
                  <a:schemeClr val="accent1"/>
                </a:solidFill>
              </a:defRPr>
            </a:lvl5pPr>
            <a:lvl6pPr lvl="5" rtl="0">
              <a:spcBef>
                <a:spcPts val="0"/>
              </a:spcBef>
              <a:spcAft>
                <a:spcPts val="0"/>
              </a:spcAft>
              <a:buClr>
                <a:schemeClr val="accent1"/>
              </a:buClr>
              <a:buSzPts val="4000"/>
              <a:buNone/>
              <a:defRPr b="0" sz="4000">
                <a:solidFill>
                  <a:schemeClr val="accent1"/>
                </a:solidFill>
              </a:defRPr>
            </a:lvl6pPr>
            <a:lvl7pPr lvl="6" rtl="0">
              <a:spcBef>
                <a:spcPts val="0"/>
              </a:spcBef>
              <a:spcAft>
                <a:spcPts val="0"/>
              </a:spcAft>
              <a:buClr>
                <a:schemeClr val="accent1"/>
              </a:buClr>
              <a:buSzPts val="4000"/>
              <a:buNone/>
              <a:defRPr b="0" sz="4000">
                <a:solidFill>
                  <a:schemeClr val="accent1"/>
                </a:solidFill>
              </a:defRPr>
            </a:lvl7pPr>
            <a:lvl8pPr lvl="7" rtl="0">
              <a:spcBef>
                <a:spcPts val="0"/>
              </a:spcBef>
              <a:spcAft>
                <a:spcPts val="0"/>
              </a:spcAft>
              <a:buClr>
                <a:schemeClr val="accent1"/>
              </a:buClr>
              <a:buSzPts val="4000"/>
              <a:buNone/>
              <a:defRPr b="0" sz="4000">
                <a:solidFill>
                  <a:schemeClr val="accent1"/>
                </a:solidFill>
              </a:defRPr>
            </a:lvl8pPr>
            <a:lvl9pPr lvl="8" rtl="0">
              <a:spcBef>
                <a:spcPts val="0"/>
              </a:spcBef>
              <a:spcAft>
                <a:spcPts val="0"/>
              </a:spcAft>
              <a:buClr>
                <a:schemeClr val="accent1"/>
              </a:buClr>
              <a:buSzPts val="4000"/>
              <a:buNone/>
              <a:defRPr b="0" sz="4000">
                <a:solidFill>
                  <a:schemeClr val="accent1"/>
                </a:solidFill>
              </a:defRPr>
            </a:lvl9pPr>
          </a:lstStyle>
          <a:p/>
        </p:txBody>
      </p:sp>
      <p:sp>
        <p:nvSpPr>
          <p:cNvPr id="2095" name="Google Shape;2095;p78"/>
          <p:cNvSpPr txBox="1"/>
          <p:nvPr>
            <p:ph idx="1" type="subTitle"/>
          </p:nvPr>
        </p:nvSpPr>
        <p:spPr>
          <a:xfrm>
            <a:off x="1612525" y="2141608"/>
            <a:ext cx="2788800" cy="784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2"/>
              </a:buClr>
              <a:buSzPts val="2000"/>
              <a:buNone/>
              <a:defRPr>
                <a:solidFill>
                  <a:schemeClr val="lt2"/>
                </a:solidFill>
              </a:defRPr>
            </a:lvl1pPr>
            <a:lvl2pPr lvl="1" rtl="0">
              <a:lnSpc>
                <a:spcPct val="100000"/>
              </a:lnSpc>
              <a:spcBef>
                <a:spcPts val="800"/>
              </a:spcBef>
              <a:spcAft>
                <a:spcPts val="0"/>
              </a:spcAft>
              <a:buClr>
                <a:schemeClr val="lt2"/>
              </a:buClr>
              <a:buSzPts val="3000"/>
              <a:buNone/>
              <a:defRPr sz="3000">
                <a:solidFill>
                  <a:schemeClr val="lt2"/>
                </a:solidFill>
              </a:defRPr>
            </a:lvl2pPr>
            <a:lvl3pPr lvl="2" rtl="0">
              <a:lnSpc>
                <a:spcPct val="100000"/>
              </a:lnSpc>
              <a:spcBef>
                <a:spcPts val="800"/>
              </a:spcBef>
              <a:spcAft>
                <a:spcPts val="0"/>
              </a:spcAft>
              <a:buClr>
                <a:schemeClr val="lt2"/>
              </a:buClr>
              <a:buSzPts val="3000"/>
              <a:buNone/>
              <a:defRPr sz="3000">
                <a:solidFill>
                  <a:schemeClr val="lt2"/>
                </a:solidFill>
              </a:defRPr>
            </a:lvl3pPr>
            <a:lvl4pPr lvl="3" rtl="0">
              <a:lnSpc>
                <a:spcPct val="100000"/>
              </a:lnSpc>
              <a:spcBef>
                <a:spcPts val="800"/>
              </a:spcBef>
              <a:spcAft>
                <a:spcPts val="0"/>
              </a:spcAft>
              <a:buClr>
                <a:schemeClr val="lt2"/>
              </a:buClr>
              <a:buSzPts val="3000"/>
              <a:buNone/>
              <a:defRPr sz="3000">
                <a:solidFill>
                  <a:schemeClr val="lt2"/>
                </a:solidFill>
              </a:defRPr>
            </a:lvl4pPr>
            <a:lvl5pPr lvl="4" rtl="0">
              <a:lnSpc>
                <a:spcPct val="100000"/>
              </a:lnSpc>
              <a:spcBef>
                <a:spcPts val="800"/>
              </a:spcBef>
              <a:spcAft>
                <a:spcPts val="0"/>
              </a:spcAft>
              <a:buClr>
                <a:schemeClr val="lt2"/>
              </a:buClr>
              <a:buSzPts val="3000"/>
              <a:buNone/>
              <a:defRPr sz="3000">
                <a:solidFill>
                  <a:schemeClr val="lt2"/>
                </a:solidFill>
              </a:defRPr>
            </a:lvl5pPr>
            <a:lvl6pPr lvl="5" rtl="0">
              <a:lnSpc>
                <a:spcPct val="100000"/>
              </a:lnSpc>
              <a:spcBef>
                <a:spcPts val="800"/>
              </a:spcBef>
              <a:spcAft>
                <a:spcPts val="0"/>
              </a:spcAft>
              <a:buClr>
                <a:schemeClr val="lt2"/>
              </a:buClr>
              <a:buSzPts val="3000"/>
              <a:buNone/>
              <a:defRPr sz="3000">
                <a:solidFill>
                  <a:schemeClr val="lt2"/>
                </a:solidFill>
              </a:defRPr>
            </a:lvl6pPr>
            <a:lvl7pPr lvl="6" rtl="0">
              <a:lnSpc>
                <a:spcPct val="100000"/>
              </a:lnSpc>
              <a:spcBef>
                <a:spcPts val="800"/>
              </a:spcBef>
              <a:spcAft>
                <a:spcPts val="0"/>
              </a:spcAft>
              <a:buClr>
                <a:schemeClr val="lt2"/>
              </a:buClr>
              <a:buSzPts val="3000"/>
              <a:buNone/>
              <a:defRPr sz="3000">
                <a:solidFill>
                  <a:schemeClr val="lt2"/>
                </a:solidFill>
              </a:defRPr>
            </a:lvl7pPr>
            <a:lvl8pPr lvl="7" rtl="0">
              <a:lnSpc>
                <a:spcPct val="100000"/>
              </a:lnSpc>
              <a:spcBef>
                <a:spcPts val="800"/>
              </a:spcBef>
              <a:spcAft>
                <a:spcPts val="0"/>
              </a:spcAft>
              <a:buClr>
                <a:schemeClr val="lt2"/>
              </a:buClr>
              <a:buSzPts val="3000"/>
              <a:buNone/>
              <a:defRPr sz="3000">
                <a:solidFill>
                  <a:schemeClr val="lt2"/>
                </a:solidFill>
              </a:defRPr>
            </a:lvl8pPr>
            <a:lvl9pPr lvl="8" rtl="0">
              <a:lnSpc>
                <a:spcPct val="100000"/>
              </a:lnSpc>
              <a:spcBef>
                <a:spcPts val="800"/>
              </a:spcBef>
              <a:spcAft>
                <a:spcPts val="800"/>
              </a:spcAft>
              <a:buClr>
                <a:schemeClr val="lt2"/>
              </a:buClr>
              <a:buSzPts val="3000"/>
              <a:buNone/>
              <a:defRPr sz="3000">
                <a:solidFill>
                  <a:schemeClr val="l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096" name="Shape 2096"/>
        <p:cNvGrpSpPr/>
        <p:nvPr/>
      </p:nvGrpSpPr>
      <p:grpSpPr>
        <a:xfrm>
          <a:off x="0" y="0"/>
          <a:ext cx="0" cy="0"/>
          <a:chOff x="0" y="0"/>
          <a:chExt cx="0" cy="0"/>
        </a:xfrm>
      </p:grpSpPr>
      <p:sp>
        <p:nvSpPr>
          <p:cNvPr id="2097" name="Google Shape;2097;p79"/>
          <p:cNvSpPr/>
          <p:nvPr/>
        </p:nvSpPr>
        <p:spPr>
          <a:xfrm>
            <a:off x="1125201" y="675025"/>
            <a:ext cx="3611400" cy="3924300"/>
          </a:xfrm>
          <a:prstGeom prst="rect">
            <a:avLst/>
          </a:prstGeom>
          <a:solidFill>
            <a:srgbClr val="17000B">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1061825" y="607075"/>
            <a:ext cx="3611400" cy="393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9" name="Google Shape;2099;p79"/>
          <p:cNvGrpSpPr/>
          <p:nvPr/>
        </p:nvGrpSpPr>
        <p:grpSpPr>
          <a:xfrm>
            <a:off x="303600" y="303900"/>
            <a:ext cx="1216772" cy="1049100"/>
            <a:chOff x="304800" y="304800"/>
            <a:chExt cx="1216772" cy="1049100"/>
          </a:xfrm>
        </p:grpSpPr>
        <p:sp>
          <p:nvSpPr>
            <p:cNvPr id="2100" name="Google Shape;2100;p79"/>
            <p:cNvSpPr/>
            <p:nvPr/>
          </p:nvSpPr>
          <p:spPr>
            <a:xfrm>
              <a:off x="304800" y="304800"/>
              <a:ext cx="1049100" cy="104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rot="5400000">
              <a:off x="1274822"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79"/>
          <p:cNvSpPr txBox="1"/>
          <p:nvPr>
            <p:ph idx="1" type="body"/>
          </p:nvPr>
        </p:nvSpPr>
        <p:spPr>
          <a:xfrm>
            <a:off x="1612525" y="846925"/>
            <a:ext cx="2794500" cy="3360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800"/>
              </a:spcBef>
              <a:spcAft>
                <a:spcPts val="0"/>
              </a:spcAft>
              <a:buSzPts val="2400"/>
              <a:buChar char="▫"/>
              <a:defRPr sz="2400"/>
            </a:lvl2pPr>
            <a:lvl3pPr indent="-381000" lvl="2" marL="1371600" rtl="0">
              <a:spcBef>
                <a:spcPts val="800"/>
              </a:spcBef>
              <a:spcAft>
                <a:spcPts val="0"/>
              </a:spcAft>
              <a:buSzPts val="2400"/>
              <a:buChar char="▫"/>
              <a:defRPr sz="2400"/>
            </a:lvl3pPr>
            <a:lvl4pPr indent="-381000" lvl="3" marL="1828800" rtl="0">
              <a:spcBef>
                <a:spcPts val="800"/>
              </a:spcBef>
              <a:spcAft>
                <a:spcPts val="0"/>
              </a:spcAft>
              <a:buSzPts val="2400"/>
              <a:buChar char="▫"/>
              <a:defRPr sz="2400"/>
            </a:lvl4pPr>
            <a:lvl5pPr indent="-381000" lvl="4" marL="2286000" rtl="0">
              <a:spcBef>
                <a:spcPts val="800"/>
              </a:spcBef>
              <a:spcAft>
                <a:spcPts val="0"/>
              </a:spcAft>
              <a:buSzPts val="2400"/>
              <a:buChar char="○"/>
              <a:defRPr sz="2400"/>
            </a:lvl5pPr>
            <a:lvl6pPr indent="-381000" lvl="5" marL="2743200" rtl="0">
              <a:spcBef>
                <a:spcPts val="800"/>
              </a:spcBef>
              <a:spcAft>
                <a:spcPts val="0"/>
              </a:spcAft>
              <a:buSzPts val="2400"/>
              <a:buChar char="■"/>
              <a:defRPr sz="2400"/>
            </a:lvl6pPr>
            <a:lvl7pPr indent="-381000" lvl="6" marL="3200400" rtl="0">
              <a:spcBef>
                <a:spcPts val="800"/>
              </a:spcBef>
              <a:spcAft>
                <a:spcPts val="0"/>
              </a:spcAft>
              <a:buSzPts val="2400"/>
              <a:buChar char="●"/>
              <a:defRPr sz="2400"/>
            </a:lvl7pPr>
            <a:lvl8pPr indent="-381000" lvl="7" marL="3657600" rtl="0">
              <a:spcBef>
                <a:spcPts val="800"/>
              </a:spcBef>
              <a:spcAft>
                <a:spcPts val="0"/>
              </a:spcAft>
              <a:buSzPts val="2400"/>
              <a:buChar char="○"/>
              <a:defRPr sz="2400"/>
            </a:lvl8pPr>
            <a:lvl9pPr indent="-381000" lvl="8" marL="4114800" rtl="0">
              <a:spcBef>
                <a:spcPts val="800"/>
              </a:spcBef>
              <a:spcAft>
                <a:spcPts val="800"/>
              </a:spcAft>
              <a:buSzPts val="2400"/>
              <a:buChar char="■"/>
              <a:defRPr sz="2400"/>
            </a:lvl9pPr>
          </a:lstStyle>
          <a:p/>
        </p:txBody>
      </p:sp>
      <p:sp>
        <p:nvSpPr>
          <p:cNvPr id="2103" name="Google Shape;2103;p79"/>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04" name="Google Shape;2104;p79"/>
          <p:cNvSpPr txBox="1"/>
          <p:nvPr/>
        </p:nvSpPr>
        <p:spPr>
          <a:xfrm>
            <a:off x="303600" y="393900"/>
            <a:ext cx="1043400" cy="869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600">
                <a:solidFill>
                  <a:schemeClr val="dk1"/>
                </a:solidFill>
                <a:latin typeface="Nunito Sans"/>
                <a:ea typeface="Nunito Sans"/>
                <a:cs typeface="Nunito Sans"/>
                <a:sym typeface="Nunito Sans"/>
              </a:rPr>
              <a:t>“</a:t>
            </a:r>
            <a:endParaRPr b="1" sz="8600">
              <a:solidFill>
                <a:schemeClr val="dk1"/>
              </a:solidFill>
              <a:latin typeface="Nunito Sans"/>
              <a:ea typeface="Nunito Sans"/>
              <a:cs typeface="Nunito Sans"/>
              <a:sym typeface="Nunito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05" name="Shape 2105"/>
        <p:cNvGrpSpPr/>
        <p:nvPr/>
      </p:nvGrpSpPr>
      <p:grpSpPr>
        <a:xfrm>
          <a:off x="0" y="0"/>
          <a:ext cx="0" cy="0"/>
          <a:chOff x="0" y="0"/>
          <a:chExt cx="0" cy="0"/>
        </a:xfrm>
      </p:grpSpPr>
      <p:sp>
        <p:nvSpPr>
          <p:cNvPr id="2106" name="Google Shape;2106;p80"/>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107" name="Google Shape;2107;p80"/>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8" name="Google Shape;2108;p80"/>
          <p:cNvGrpSpPr/>
          <p:nvPr/>
        </p:nvGrpSpPr>
        <p:grpSpPr>
          <a:xfrm>
            <a:off x="6501631" y="370231"/>
            <a:ext cx="2403000" cy="4229100"/>
            <a:chOff x="6501631" y="370231"/>
            <a:chExt cx="2403000" cy="4229100"/>
          </a:xfrm>
        </p:grpSpPr>
        <p:sp>
          <p:nvSpPr>
            <p:cNvPr id="2109" name="Google Shape;2109;p80"/>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80"/>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3" name="Google Shape;2113;p80"/>
          <p:cNvSpPr txBox="1"/>
          <p:nvPr>
            <p:ph idx="1" type="body"/>
          </p:nvPr>
        </p:nvSpPr>
        <p:spPr>
          <a:xfrm>
            <a:off x="1007700" y="1582550"/>
            <a:ext cx="4824300" cy="2951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114" name="Google Shape;2114;p80"/>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half">
  <p:cSld name="TITLE_AND_BODY_1">
    <p:spTree>
      <p:nvGrpSpPr>
        <p:cNvPr id="2115" name="Shape 2115"/>
        <p:cNvGrpSpPr/>
        <p:nvPr/>
      </p:nvGrpSpPr>
      <p:grpSpPr>
        <a:xfrm>
          <a:off x="0" y="0"/>
          <a:ext cx="0" cy="0"/>
          <a:chOff x="0" y="0"/>
          <a:chExt cx="0" cy="0"/>
        </a:xfrm>
      </p:grpSpPr>
      <p:sp>
        <p:nvSpPr>
          <p:cNvPr id="2116" name="Google Shape;2116;p81"/>
          <p:cNvSpPr/>
          <p:nvPr/>
        </p:nvSpPr>
        <p:spPr>
          <a:xfrm>
            <a:off x="300450" y="301275"/>
            <a:ext cx="1055325" cy="1662225"/>
          </a:xfrm>
          <a:custGeom>
            <a:rect b="b" l="l" r="r" t="t"/>
            <a:pathLst>
              <a:path extrusionOk="0" h="66489" w="42213">
                <a:moveTo>
                  <a:pt x="33" y="0"/>
                </a:moveTo>
                <a:lnTo>
                  <a:pt x="42213" y="0"/>
                </a:lnTo>
                <a:lnTo>
                  <a:pt x="41985" y="66489"/>
                </a:lnTo>
                <a:lnTo>
                  <a:pt x="0" y="66489"/>
                </a:lnTo>
                <a:lnTo>
                  <a:pt x="0" y="59758"/>
                </a:lnTo>
                <a:lnTo>
                  <a:pt x="6662" y="53790"/>
                </a:lnTo>
                <a:lnTo>
                  <a:pt x="70" y="47683"/>
                </a:lnTo>
                <a:close/>
              </a:path>
            </a:pathLst>
          </a:custGeom>
          <a:solidFill>
            <a:schemeClr val="accent1"/>
          </a:solidFill>
          <a:ln>
            <a:noFill/>
          </a:ln>
        </p:spPr>
      </p:sp>
      <p:sp>
        <p:nvSpPr>
          <p:cNvPr id="2117" name="Google Shape;2117;p81"/>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8" name="Google Shape;2118;p81"/>
          <p:cNvGrpSpPr/>
          <p:nvPr/>
        </p:nvGrpSpPr>
        <p:grpSpPr>
          <a:xfrm>
            <a:off x="5293222" y="370225"/>
            <a:ext cx="3611400" cy="4229100"/>
            <a:chOff x="5293222" y="370225"/>
            <a:chExt cx="3611400" cy="4229100"/>
          </a:xfrm>
        </p:grpSpPr>
        <p:sp>
          <p:nvSpPr>
            <p:cNvPr id="2119" name="Google Shape;2119;p81"/>
            <p:cNvSpPr/>
            <p:nvPr/>
          </p:nvSpPr>
          <p:spPr>
            <a:xfrm>
              <a:off x="5293222" y="370225"/>
              <a:ext cx="36114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1"/>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1" name="Google Shape;2121;p81"/>
          <p:cNvSpPr/>
          <p:nvPr/>
        </p:nvSpPr>
        <p:spPr>
          <a:xfrm>
            <a:off x="5227800" y="304800"/>
            <a:ext cx="36114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txBox="1"/>
          <p:nvPr>
            <p:ph type="title"/>
          </p:nvPr>
        </p:nvSpPr>
        <p:spPr>
          <a:xfrm>
            <a:off x="702900" y="1445600"/>
            <a:ext cx="39153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3" name="Google Shape;2123;p81"/>
          <p:cNvSpPr txBox="1"/>
          <p:nvPr>
            <p:ph idx="1" type="body"/>
          </p:nvPr>
        </p:nvSpPr>
        <p:spPr>
          <a:xfrm>
            <a:off x="1006800" y="2268300"/>
            <a:ext cx="3611400" cy="2265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124" name="Google Shape;2124;p81"/>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125" name="Shape 2125"/>
        <p:cNvGrpSpPr/>
        <p:nvPr/>
      </p:nvGrpSpPr>
      <p:grpSpPr>
        <a:xfrm>
          <a:off x="0" y="0"/>
          <a:ext cx="0" cy="0"/>
          <a:chOff x="0" y="0"/>
          <a:chExt cx="0" cy="0"/>
        </a:xfrm>
      </p:grpSpPr>
      <p:sp>
        <p:nvSpPr>
          <p:cNvPr id="2126" name="Google Shape;2126;p82"/>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127" name="Google Shape;2127;p82"/>
          <p:cNvSpPr/>
          <p:nvPr/>
        </p:nvSpPr>
        <p:spPr>
          <a:xfrm>
            <a:off x="7045800" y="4094350"/>
            <a:ext cx="2098200" cy="104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82"/>
          <p:cNvGrpSpPr/>
          <p:nvPr/>
        </p:nvGrpSpPr>
        <p:grpSpPr>
          <a:xfrm>
            <a:off x="6501631" y="370231"/>
            <a:ext cx="2403000" cy="4229100"/>
            <a:chOff x="6501631" y="370231"/>
            <a:chExt cx="2403000" cy="4229100"/>
          </a:xfrm>
        </p:grpSpPr>
        <p:sp>
          <p:nvSpPr>
            <p:cNvPr id="2129" name="Google Shape;2129;p82"/>
            <p:cNvSpPr/>
            <p:nvPr/>
          </p:nvSpPr>
          <p:spPr>
            <a:xfrm>
              <a:off x="6501631" y="370231"/>
              <a:ext cx="2403000" cy="4229100"/>
            </a:xfrm>
            <a:prstGeom prst="rect">
              <a:avLst/>
            </a:prstGeom>
            <a:solidFill>
              <a:srgbClr val="5C002D">
                <a:alpha val="78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7045800" y="4094350"/>
              <a:ext cx="1858800" cy="504900"/>
            </a:xfrm>
            <a:prstGeom prst="rect">
              <a:avLst/>
            </a:prstGeom>
            <a:solidFill>
              <a:srgbClr val="5C002D">
                <a:alpha val="156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82"/>
          <p:cNvSpPr/>
          <p:nvPr/>
        </p:nvSpPr>
        <p:spPr>
          <a:xfrm>
            <a:off x="6436200" y="304800"/>
            <a:ext cx="2403000" cy="4229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3" name="Google Shape;2133;p82"/>
          <p:cNvSpPr txBox="1"/>
          <p:nvPr>
            <p:ph idx="1" type="body"/>
          </p:nvPr>
        </p:nvSpPr>
        <p:spPr>
          <a:xfrm>
            <a:off x="1007700"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134" name="Google Shape;2134;p82"/>
          <p:cNvSpPr txBox="1"/>
          <p:nvPr>
            <p:ph idx="2" type="body"/>
          </p:nvPr>
        </p:nvSpPr>
        <p:spPr>
          <a:xfrm>
            <a:off x="3577989" y="1582550"/>
            <a:ext cx="2253900" cy="29514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135" name="Google Shape;2135;p82"/>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36" name="Shape 2136"/>
        <p:cNvGrpSpPr/>
        <p:nvPr/>
      </p:nvGrpSpPr>
      <p:grpSpPr>
        <a:xfrm>
          <a:off x="0" y="0"/>
          <a:ext cx="0" cy="0"/>
          <a:chOff x="0" y="0"/>
          <a:chExt cx="0" cy="0"/>
        </a:xfrm>
      </p:grpSpPr>
      <p:sp>
        <p:nvSpPr>
          <p:cNvPr id="2137" name="Google Shape;2137;p83"/>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138" name="Google Shape;2138;p83"/>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0" name="Google Shape;2140;p83"/>
          <p:cNvSpPr txBox="1"/>
          <p:nvPr>
            <p:ph idx="1" type="body"/>
          </p:nvPr>
        </p:nvSpPr>
        <p:spPr>
          <a:xfrm>
            <a:off x="1007700"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41" name="Google Shape;2141;p83"/>
          <p:cNvSpPr txBox="1"/>
          <p:nvPr>
            <p:ph idx="2" type="body"/>
          </p:nvPr>
        </p:nvSpPr>
        <p:spPr>
          <a:xfrm>
            <a:off x="3459809"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42" name="Google Shape;2142;p83"/>
          <p:cNvSpPr txBox="1"/>
          <p:nvPr>
            <p:ph idx="3" type="body"/>
          </p:nvPr>
        </p:nvSpPr>
        <p:spPr>
          <a:xfrm>
            <a:off x="5911918" y="1582550"/>
            <a:ext cx="2219100" cy="2951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43" name="Google Shape;2143;p83"/>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44" name="Shape 2144"/>
        <p:cNvGrpSpPr/>
        <p:nvPr/>
      </p:nvGrpSpPr>
      <p:grpSpPr>
        <a:xfrm>
          <a:off x="0" y="0"/>
          <a:ext cx="0" cy="0"/>
          <a:chOff x="0" y="0"/>
          <a:chExt cx="0" cy="0"/>
        </a:xfrm>
      </p:grpSpPr>
      <p:sp>
        <p:nvSpPr>
          <p:cNvPr id="2145" name="Google Shape;2145;p84"/>
          <p:cNvSpPr/>
          <p:nvPr/>
        </p:nvSpPr>
        <p:spPr>
          <a:xfrm>
            <a:off x="300450" y="305400"/>
            <a:ext cx="1049625" cy="1047875"/>
          </a:xfrm>
          <a:custGeom>
            <a:rect b="b" l="l" r="r" t="t"/>
            <a:pathLst>
              <a:path extrusionOk="0" h="41915" w="41985">
                <a:moveTo>
                  <a:pt x="70" y="0"/>
                </a:moveTo>
                <a:lnTo>
                  <a:pt x="41985" y="0"/>
                </a:lnTo>
                <a:lnTo>
                  <a:pt x="41985" y="41915"/>
                </a:lnTo>
                <a:lnTo>
                  <a:pt x="0" y="41915"/>
                </a:lnTo>
                <a:lnTo>
                  <a:pt x="0" y="35184"/>
                </a:lnTo>
                <a:lnTo>
                  <a:pt x="6662" y="29216"/>
                </a:lnTo>
                <a:lnTo>
                  <a:pt x="70" y="23109"/>
                </a:lnTo>
                <a:close/>
              </a:path>
            </a:pathLst>
          </a:custGeom>
          <a:solidFill>
            <a:schemeClr val="accent1"/>
          </a:solidFill>
          <a:ln>
            <a:noFill/>
          </a:ln>
        </p:spPr>
      </p:sp>
      <p:sp>
        <p:nvSpPr>
          <p:cNvPr id="2146" name="Google Shape;2146;p84"/>
          <p:cNvSpPr/>
          <p:nvPr/>
        </p:nvSpPr>
        <p:spPr>
          <a:xfrm>
            <a:off x="7045800" y="4533850"/>
            <a:ext cx="2098200" cy="60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4"/>
          <p:cNvSpPr txBox="1"/>
          <p:nvPr>
            <p:ph type="title"/>
          </p:nvPr>
        </p:nvSpPr>
        <p:spPr>
          <a:xfrm>
            <a:off x="702900" y="836000"/>
            <a:ext cx="51291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8" name="Google Shape;2148;p84"/>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49" name="Shape 2149"/>
        <p:cNvGrpSpPr/>
        <p:nvPr/>
      </p:nvGrpSpPr>
      <p:grpSpPr>
        <a:xfrm>
          <a:off x="0" y="0"/>
          <a:ext cx="0" cy="0"/>
          <a:chOff x="0" y="0"/>
          <a:chExt cx="0" cy="0"/>
        </a:xfrm>
      </p:grpSpPr>
      <p:sp>
        <p:nvSpPr>
          <p:cNvPr id="2150" name="Google Shape;2150;p85"/>
          <p:cNvSpPr txBox="1"/>
          <p:nvPr>
            <p:ph idx="12" type="sldNum"/>
          </p:nvPr>
        </p:nvSpPr>
        <p:spPr>
          <a:xfrm>
            <a:off x="8229600" y="4197875"/>
            <a:ext cx="609600" cy="640800"/>
          </a:xfrm>
          <a:prstGeom prst="rect">
            <a:avLst/>
          </a:prstGeom>
        </p:spPr>
        <p:txBody>
          <a:bodyPr anchorCtr="0" anchor="ctr" bIns="0" lIns="0" spcFirstLastPara="1" rIns="0" wrap="square" tIns="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151" name="Google Shape;2151;p85"/>
          <p:cNvGrpSpPr/>
          <p:nvPr/>
        </p:nvGrpSpPr>
        <p:grpSpPr>
          <a:xfrm>
            <a:off x="296621" y="4197875"/>
            <a:ext cx="8103079" cy="640800"/>
            <a:chOff x="296621" y="713075"/>
            <a:chExt cx="8103079" cy="640800"/>
          </a:xfrm>
        </p:grpSpPr>
        <p:sp>
          <p:nvSpPr>
            <p:cNvPr id="2152" name="Google Shape;2152;p85"/>
            <p:cNvSpPr/>
            <p:nvPr/>
          </p:nvSpPr>
          <p:spPr>
            <a:xfrm>
              <a:off x="304800" y="713075"/>
              <a:ext cx="8094900" cy="64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5"/>
            <p:cNvSpPr/>
            <p:nvPr/>
          </p:nvSpPr>
          <p:spPr>
            <a:xfrm rot="5400000">
              <a:off x="223871" y="947150"/>
              <a:ext cx="319500" cy="1740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4" name="Google Shape;2154;p85"/>
          <p:cNvSpPr txBox="1"/>
          <p:nvPr>
            <p:ph idx="1" type="body"/>
          </p:nvPr>
        </p:nvSpPr>
        <p:spPr>
          <a:xfrm>
            <a:off x="571050" y="4363600"/>
            <a:ext cx="7658400" cy="318300"/>
          </a:xfrm>
          <a:prstGeom prst="rect">
            <a:avLst/>
          </a:prstGeom>
        </p:spPr>
        <p:txBody>
          <a:bodyPr anchorCtr="0" anchor="ctr" bIns="0" lIns="0" spcFirstLastPara="1" rIns="0" wrap="square" tIns="0">
            <a:noAutofit/>
          </a:bodyPr>
          <a:lstStyle>
            <a:lvl1pPr indent="-228600" lvl="0" marL="457200" rtl="0">
              <a:spcBef>
                <a:spcPts val="0"/>
              </a:spcBef>
              <a:spcAft>
                <a:spcPts val="0"/>
              </a:spcAft>
              <a:buClr>
                <a:schemeClr val="lt1"/>
              </a:buClr>
              <a:buSzPts val="1800"/>
              <a:buNone/>
              <a:defRPr sz="1800">
                <a:solidFill>
                  <a:schemeClr val="lt1"/>
                </a:solidFill>
              </a:defRPr>
            </a:lvl1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55" name="Shape 2155"/>
        <p:cNvGrpSpPr/>
        <p:nvPr/>
      </p:nvGrpSpPr>
      <p:grpSpPr>
        <a:xfrm>
          <a:off x="0" y="0"/>
          <a:ext cx="0" cy="0"/>
          <a:chOff x="0" y="0"/>
          <a:chExt cx="0" cy="0"/>
        </a:xfrm>
      </p:grpSpPr>
      <p:sp>
        <p:nvSpPr>
          <p:cNvPr id="2156" name="Google Shape;2156;p86"/>
          <p:cNvSpPr/>
          <p:nvPr/>
        </p:nvSpPr>
        <p:spPr>
          <a:xfrm>
            <a:off x="0" y="-8175"/>
            <a:ext cx="9144000" cy="5151600"/>
          </a:xfrm>
          <a:prstGeom prst="frame">
            <a:avLst>
              <a:gd fmla="val 6032"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6"/>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158" name="Google Shape;2158;p86"/>
          <p:cNvSpPr/>
          <p:nvPr/>
        </p:nvSpPr>
        <p:spPr>
          <a:xfrm rot="5400000">
            <a:off x="223871" y="2484750"/>
            <a:ext cx="319500" cy="1740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2159" name="Shape 2159"/>
        <p:cNvGrpSpPr/>
        <p:nvPr/>
      </p:nvGrpSpPr>
      <p:grpSpPr>
        <a:xfrm>
          <a:off x="0" y="0"/>
          <a:ext cx="0" cy="0"/>
          <a:chOff x="0" y="0"/>
          <a:chExt cx="0" cy="0"/>
        </a:xfrm>
      </p:grpSpPr>
      <p:sp>
        <p:nvSpPr>
          <p:cNvPr id="2160" name="Google Shape;2160;p8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7"/>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7"/>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7"/>
          <p:cNvSpPr txBox="1"/>
          <p:nvPr>
            <p:ph idx="12" type="sldNum"/>
          </p:nvPr>
        </p:nvSpPr>
        <p:spPr>
          <a:xfrm>
            <a:off x="8480575" y="4696933"/>
            <a:ext cx="548700" cy="313500"/>
          </a:xfrm>
          <a:prstGeom prst="rect">
            <a:avLst/>
          </a:prstGeom>
        </p:spPr>
        <p:txBody>
          <a:bodyPr anchorCtr="0" anchor="t"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5"/>
            </a:gs>
            <a:gs pos="100000">
              <a:schemeClr val="accent4"/>
            </a:gs>
          </a:gsLst>
          <a:lin ang="18900044" scaled="0"/>
        </a:gradFill>
      </p:bgPr>
    </p:bg>
    <p:spTree>
      <p:nvGrpSpPr>
        <p:cNvPr id="2169" name="Shape 2169"/>
        <p:cNvGrpSpPr/>
        <p:nvPr/>
      </p:nvGrpSpPr>
      <p:grpSpPr>
        <a:xfrm>
          <a:off x="0" y="0"/>
          <a:ext cx="0" cy="0"/>
          <a:chOff x="0" y="0"/>
          <a:chExt cx="0" cy="0"/>
        </a:xfrm>
      </p:grpSpPr>
      <p:sp>
        <p:nvSpPr>
          <p:cNvPr id="2170" name="Google Shape;2170;p89"/>
          <p:cNvSpPr/>
          <p:nvPr/>
        </p:nvSpPr>
        <p:spPr>
          <a:xfrm rot="5400000">
            <a:off x="254825" y="626250"/>
            <a:ext cx="3366900" cy="3891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1" name="Google Shape;2171;p8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72" name="Google Shape;2172;p89"/>
          <p:cNvSpPr txBox="1"/>
          <p:nvPr>
            <p:ph type="ctrTitle"/>
          </p:nvPr>
        </p:nvSpPr>
        <p:spPr>
          <a:xfrm>
            <a:off x="4207975" y="1510600"/>
            <a:ext cx="4047900" cy="2122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chemeClr val="accent2"/>
            </a:gs>
          </a:gsLst>
          <a:lin ang="18900044" scaled="0"/>
        </a:gradFill>
      </p:bgPr>
    </p:bg>
    <p:spTree>
      <p:nvGrpSpPr>
        <p:cNvPr id="2173" name="Shape 2173"/>
        <p:cNvGrpSpPr/>
        <p:nvPr/>
      </p:nvGrpSpPr>
      <p:grpSpPr>
        <a:xfrm>
          <a:off x="0" y="0"/>
          <a:ext cx="0" cy="0"/>
          <a:chOff x="0" y="0"/>
          <a:chExt cx="0" cy="0"/>
        </a:xfrm>
      </p:grpSpPr>
      <p:sp>
        <p:nvSpPr>
          <p:cNvPr id="2174" name="Google Shape;2174;p90"/>
          <p:cNvSpPr/>
          <p:nvPr/>
        </p:nvSpPr>
        <p:spPr>
          <a:xfrm rot="5400000">
            <a:off x="260250" y="1428700"/>
            <a:ext cx="1750800" cy="22860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5" name="Google Shape;2175;p9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76" name="Google Shape;2176;p90"/>
          <p:cNvSpPr txBox="1"/>
          <p:nvPr>
            <p:ph type="ctrTitle"/>
          </p:nvPr>
        </p:nvSpPr>
        <p:spPr>
          <a:xfrm>
            <a:off x="2475275" y="2003875"/>
            <a:ext cx="5813400" cy="668100"/>
          </a:xfrm>
          <a:prstGeom prst="rect">
            <a:avLst/>
          </a:prstGeom>
        </p:spPr>
        <p:txBody>
          <a:bodyPr anchorCtr="0" anchor="b" bIns="0" lIns="0" spcFirstLastPara="1" rIns="0" wrap="square" tIns="0">
            <a:noAutofit/>
          </a:bodyPr>
          <a:lstStyle>
            <a:lvl1pPr lvl="0" rtl="0">
              <a:spcBef>
                <a:spcPts val="0"/>
              </a:spcBef>
              <a:spcAft>
                <a:spcPts val="0"/>
              </a:spcAft>
              <a:buClr>
                <a:schemeClr val="accent5"/>
              </a:buClr>
              <a:buSzPts val="4400"/>
              <a:buNone/>
              <a:defRPr sz="4400">
                <a:solidFill>
                  <a:schemeClr val="accent5"/>
                </a:solidFill>
              </a:defRPr>
            </a:lvl1pPr>
            <a:lvl2pPr lvl="1" rtl="0">
              <a:spcBef>
                <a:spcPts val="0"/>
              </a:spcBef>
              <a:spcAft>
                <a:spcPts val="0"/>
              </a:spcAft>
              <a:buClr>
                <a:schemeClr val="accent5"/>
              </a:buClr>
              <a:buSzPts val="4400"/>
              <a:buNone/>
              <a:defRPr sz="4400">
                <a:solidFill>
                  <a:schemeClr val="accent5"/>
                </a:solidFill>
              </a:defRPr>
            </a:lvl2pPr>
            <a:lvl3pPr lvl="2" rtl="0">
              <a:spcBef>
                <a:spcPts val="0"/>
              </a:spcBef>
              <a:spcAft>
                <a:spcPts val="0"/>
              </a:spcAft>
              <a:buClr>
                <a:schemeClr val="accent5"/>
              </a:buClr>
              <a:buSzPts val="4400"/>
              <a:buNone/>
              <a:defRPr sz="4400">
                <a:solidFill>
                  <a:schemeClr val="accent5"/>
                </a:solidFill>
              </a:defRPr>
            </a:lvl3pPr>
            <a:lvl4pPr lvl="3" rtl="0">
              <a:spcBef>
                <a:spcPts val="0"/>
              </a:spcBef>
              <a:spcAft>
                <a:spcPts val="0"/>
              </a:spcAft>
              <a:buClr>
                <a:schemeClr val="accent5"/>
              </a:buClr>
              <a:buSzPts val="4400"/>
              <a:buNone/>
              <a:defRPr sz="4400">
                <a:solidFill>
                  <a:schemeClr val="accent5"/>
                </a:solidFill>
              </a:defRPr>
            </a:lvl4pPr>
            <a:lvl5pPr lvl="4" rtl="0">
              <a:spcBef>
                <a:spcPts val="0"/>
              </a:spcBef>
              <a:spcAft>
                <a:spcPts val="0"/>
              </a:spcAft>
              <a:buClr>
                <a:schemeClr val="accent5"/>
              </a:buClr>
              <a:buSzPts val="4400"/>
              <a:buNone/>
              <a:defRPr sz="4400">
                <a:solidFill>
                  <a:schemeClr val="accent5"/>
                </a:solidFill>
              </a:defRPr>
            </a:lvl5pPr>
            <a:lvl6pPr lvl="5" rtl="0">
              <a:spcBef>
                <a:spcPts val="0"/>
              </a:spcBef>
              <a:spcAft>
                <a:spcPts val="0"/>
              </a:spcAft>
              <a:buClr>
                <a:schemeClr val="accent5"/>
              </a:buClr>
              <a:buSzPts val="4400"/>
              <a:buNone/>
              <a:defRPr sz="4400">
                <a:solidFill>
                  <a:schemeClr val="accent5"/>
                </a:solidFill>
              </a:defRPr>
            </a:lvl6pPr>
            <a:lvl7pPr lvl="6" rtl="0">
              <a:spcBef>
                <a:spcPts val="0"/>
              </a:spcBef>
              <a:spcAft>
                <a:spcPts val="0"/>
              </a:spcAft>
              <a:buClr>
                <a:schemeClr val="accent5"/>
              </a:buClr>
              <a:buSzPts val="4400"/>
              <a:buNone/>
              <a:defRPr sz="4400">
                <a:solidFill>
                  <a:schemeClr val="accent5"/>
                </a:solidFill>
              </a:defRPr>
            </a:lvl7pPr>
            <a:lvl8pPr lvl="7" rtl="0">
              <a:spcBef>
                <a:spcPts val="0"/>
              </a:spcBef>
              <a:spcAft>
                <a:spcPts val="0"/>
              </a:spcAft>
              <a:buClr>
                <a:schemeClr val="accent5"/>
              </a:buClr>
              <a:buSzPts val="4400"/>
              <a:buNone/>
              <a:defRPr sz="4400">
                <a:solidFill>
                  <a:schemeClr val="accent5"/>
                </a:solidFill>
              </a:defRPr>
            </a:lvl8pPr>
            <a:lvl9pPr lvl="8" rtl="0">
              <a:spcBef>
                <a:spcPts val="0"/>
              </a:spcBef>
              <a:spcAft>
                <a:spcPts val="0"/>
              </a:spcAft>
              <a:buClr>
                <a:schemeClr val="accent5"/>
              </a:buClr>
              <a:buSzPts val="4400"/>
              <a:buNone/>
              <a:defRPr sz="4400">
                <a:solidFill>
                  <a:schemeClr val="accent5"/>
                </a:solidFill>
              </a:defRPr>
            </a:lvl9pPr>
          </a:lstStyle>
          <a:p/>
        </p:txBody>
      </p:sp>
      <p:sp>
        <p:nvSpPr>
          <p:cNvPr id="2177" name="Google Shape;2177;p90"/>
          <p:cNvSpPr txBox="1"/>
          <p:nvPr>
            <p:ph idx="1" type="subTitle"/>
          </p:nvPr>
        </p:nvSpPr>
        <p:spPr>
          <a:xfrm>
            <a:off x="2475275" y="2769050"/>
            <a:ext cx="5813400" cy="3705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400"/>
              <a:buNone/>
              <a:defRPr>
                <a:solidFill>
                  <a:schemeClr val="accent4"/>
                </a:solidFill>
              </a:defRPr>
            </a:lvl1pPr>
            <a:lvl2pPr lvl="1" rtl="0">
              <a:spcBef>
                <a:spcPts val="800"/>
              </a:spcBef>
              <a:spcAft>
                <a:spcPts val="0"/>
              </a:spcAft>
              <a:buClr>
                <a:schemeClr val="accent4"/>
              </a:buClr>
              <a:buSzPts val="3000"/>
              <a:buNone/>
              <a:defRPr sz="3000">
                <a:solidFill>
                  <a:schemeClr val="accent4"/>
                </a:solidFill>
              </a:defRPr>
            </a:lvl2pPr>
            <a:lvl3pPr lvl="2" rtl="0">
              <a:spcBef>
                <a:spcPts val="800"/>
              </a:spcBef>
              <a:spcAft>
                <a:spcPts val="0"/>
              </a:spcAft>
              <a:buClr>
                <a:schemeClr val="accent4"/>
              </a:buClr>
              <a:buSzPts val="3000"/>
              <a:buNone/>
              <a:defRPr sz="3000">
                <a:solidFill>
                  <a:schemeClr val="accent4"/>
                </a:solidFill>
              </a:defRPr>
            </a:lvl3pPr>
            <a:lvl4pPr lvl="3" rtl="0">
              <a:spcBef>
                <a:spcPts val="800"/>
              </a:spcBef>
              <a:spcAft>
                <a:spcPts val="0"/>
              </a:spcAft>
              <a:buClr>
                <a:schemeClr val="accent4"/>
              </a:buClr>
              <a:buSzPts val="3000"/>
              <a:buNone/>
              <a:defRPr sz="3000">
                <a:solidFill>
                  <a:schemeClr val="accent4"/>
                </a:solidFill>
              </a:defRPr>
            </a:lvl4pPr>
            <a:lvl5pPr lvl="4" rtl="0">
              <a:spcBef>
                <a:spcPts val="800"/>
              </a:spcBef>
              <a:spcAft>
                <a:spcPts val="0"/>
              </a:spcAft>
              <a:buClr>
                <a:schemeClr val="accent4"/>
              </a:buClr>
              <a:buSzPts val="3000"/>
              <a:buNone/>
              <a:defRPr sz="3000">
                <a:solidFill>
                  <a:schemeClr val="accent4"/>
                </a:solidFill>
              </a:defRPr>
            </a:lvl5pPr>
            <a:lvl6pPr lvl="5" rtl="0">
              <a:spcBef>
                <a:spcPts val="800"/>
              </a:spcBef>
              <a:spcAft>
                <a:spcPts val="0"/>
              </a:spcAft>
              <a:buClr>
                <a:schemeClr val="accent4"/>
              </a:buClr>
              <a:buSzPts val="3000"/>
              <a:buNone/>
              <a:defRPr sz="3000">
                <a:solidFill>
                  <a:schemeClr val="accent4"/>
                </a:solidFill>
              </a:defRPr>
            </a:lvl6pPr>
            <a:lvl7pPr lvl="6" rtl="0">
              <a:spcBef>
                <a:spcPts val="800"/>
              </a:spcBef>
              <a:spcAft>
                <a:spcPts val="0"/>
              </a:spcAft>
              <a:buClr>
                <a:schemeClr val="accent4"/>
              </a:buClr>
              <a:buSzPts val="3000"/>
              <a:buNone/>
              <a:defRPr sz="3000">
                <a:solidFill>
                  <a:schemeClr val="accent4"/>
                </a:solidFill>
              </a:defRPr>
            </a:lvl7pPr>
            <a:lvl8pPr lvl="7" rtl="0">
              <a:spcBef>
                <a:spcPts val="800"/>
              </a:spcBef>
              <a:spcAft>
                <a:spcPts val="0"/>
              </a:spcAft>
              <a:buClr>
                <a:schemeClr val="accent4"/>
              </a:buClr>
              <a:buSzPts val="3000"/>
              <a:buNone/>
              <a:defRPr sz="3000">
                <a:solidFill>
                  <a:schemeClr val="accent4"/>
                </a:solidFill>
              </a:defRPr>
            </a:lvl8pPr>
            <a:lvl9pPr lvl="8" rtl="0">
              <a:spcBef>
                <a:spcPts val="800"/>
              </a:spcBef>
              <a:spcAft>
                <a:spcPts val="800"/>
              </a:spcAft>
              <a:buClr>
                <a:schemeClr val="accent4"/>
              </a:buClr>
              <a:buSzPts val="3000"/>
              <a:buNone/>
              <a:defRPr sz="3000">
                <a:solidFill>
                  <a:schemeClr val="accent4"/>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78" name="Shape 2178"/>
        <p:cNvGrpSpPr/>
        <p:nvPr/>
      </p:nvGrpSpPr>
      <p:grpSpPr>
        <a:xfrm>
          <a:off x="0" y="0"/>
          <a:ext cx="0" cy="0"/>
          <a:chOff x="0" y="0"/>
          <a:chExt cx="0" cy="0"/>
        </a:xfrm>
      </p:grpSpPr>
      <p:sp>
        <p:nvSpPr>
          <p:cNvPr id="2179" name="Google Shape;2179;p91"/>
          <p:cNvSpPr/>
          <p:nvPr/>
        </p:nvSpPr>
        <p:spPr>
          <a:xfrm>
            <a:off x="4091600" y="394860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1"/>
          <p:cNvSpPr/>
          <p:nvPr/>
        </p:nvSpPr>
        <p:spPr>
          <a:xfrm rot="10800000">
            <a:off x="4091600" y="0"/>
            <a:ext cx="960900" cy="1194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1" name="Google Shape;2181;p9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82" name="Google Shape;2182;p91"/>
          <p:cNvSpPr txBox="1"/>
          <p:nvPr>
            <p:ph idx="1" type="body"/>
          </p:nvPr>
        </p:nvSpPr>
        <p:spPr>
          <a:xfrm>
            <a:off x="1441500" y="1194900"/>
            <a:ext cx="6261300" cy="2753700"/>
          </a:xfrm>
          <a:prstGeom prst="rect">
            <a:avLst/>
          </a:prstGeom>
        </p:spPr>
        <p:txBody>
          <a:bodyPr anchorCtr="0" anchor="ctr" bIns="0" lIns="0" spcFirstLastPara="1" rIns="0" wrap="square" tIns="0">
            <a:noAutofit/>
          </a:bodyPr>
          <a:lstStyle>
            <a:lvl1pPr indent="-419100" lvl="0" marL="457200" rtl="0" algn="ctr">
              <a:spcBef>
                <a:spcPts val="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1pPr>
            <a:lvl2pPr indent="-419100" lvl="1" marL="9144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2pPr>
            <a:lvl3pPr indent="-419100" lvl="2" marL="13716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3pPr>
            <a:lvl4pPr indent="-419100" lvl="3" marL="18288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4pPr>
            <a:lvl5pPr indent="-419100" lvl="4" marL="22860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5pPr>
            <a:lvl6pPr indent="-419100" lvl="5" marL="27432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6pPr>
            <a:lvl7pPr indent="-419100" lvl="6" marL="32004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7pPr>
            <a:lvl8pPr indent="-419100" lvl="7" marL="3657600" rtl="0" algn="ctr">
              <a:spcBef>
                <a:spcPts val="800"/>
              </a:spcBef>
              <a:spcAft>
                <a:spcPts val="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8pPr>
            <a:lvl9pPr indent="-419100" lvl="8" marL="4114800" rtl="0" algn="ctr">
              <a:spcBef>
                <a:spcPts val="800"/>
              </a:spcBef>
              <a:spcAft>
                <a:spcPts val="800"/>
              </a:spcAft>
              <a:buClr>
                <a:schemeClr val="accent5"/>
              </a:buClr>
              <a:buSzPts val="3000"/>
              <a:buFont typeface="Red Hat Display"/>
              <a:buChar char="■"/>
              <a:defRPr b="1" sz="3000">
                <a:solidFill>
                  <a:schemeClr val="accent5"/>
                </a:solidFill>
                <a:latin typeface="Red Hat Display"/>
                <a:ea typeface="Red Hat Display"/>
                <a:cs typeface="Red Hat Display"/>
                <a:sym typeface="Red Hat Display"/>
              </a:defRPr>
            </a:lvl9pPr>
          </a:lstStyle>
          <a:p/>
        </p:txBody>
      </p:sp>
      <p:sp>
        <p:nvSpPr>
          <p:cNvPr id="2183" name="Google Shape;2183;p91"/>
          <p:cNvSpPr txBox="1"/>
          <p:nvPr/>
        </p:nvSpPr>
        <p:spPr>
          <a:xfrm>
            <a:off x="3593400" y="405206"/>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4"/>
                </a:solidFill>
              </a:rPr>
              <a:t>“</a:t>
            </a:r>
            <a:endParaRPr sz="9600">
              <a:solidFill>
                <a:schemeClr val="accent4"/>
              </a:solidFill>
            </a:endParaRPr>
          </a:p>
        </p:txBody>
      </p:sp>
      <p:sp>
        <p:nvSpPr>
          <p:cNvPr id="2184" name="Google Shape;2184;p91"/>
          <p:cNvSpPr txBox="1"/>
          <p:nvPr>
            <p:ph idx="12" type="sldNum"/>
          </p:nvPr>
        </p:nvSpPr>
        <p:spPr>
          <a:xfrm>
            <a:off x="4091600" y="4717600"/>
            <a:ext cx="960900" cy="4260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2185" name="Google Shape;2185;p91"/>
          <p:cNvSpPr txBox="1"/>
          <p:nvPr/>
        </p:nvSpPr>
        <p:spPr>
          <a:xfrm>
            <a:off x="3593400" y="3900356"/>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4"/>
                </a:solidFill>
              </a:rPr>
              <a:t>”</a:t>
            </a:r>
            <a:endParaRPr sz="9600">
              <a:solidFill>
                <a:schemeClr val="accent4"/>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186" name="Shape 2186"/>
        <p:cNvGrpSpPr/>
        <p:nvPr/>
      </p:nvGrpSpPr>
      <p:grpSpPr>
        <a:xfrm>
          <a:off x="0" y="0"/>
          <a:ext cx="0" cy="0"/>
          <a:chOff x="0" y="0"/>
          <a:chExt cx="0" cy="0"/>
        </a:xfrm>
      </p:grpSpPr>
      <p:sp>
        <p:nvSpPr>
          <p:cNvPr id="2187" name="Google Shape;2187;p92"/>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8" name="Google Shape;2188;p9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89" name="Google Shape;2189;p92"/>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90" name="Google Shape;2190;p92"/>
          <p:cNvSpPr txBox="1"/>
          <p:nvPr>
            <p:ph idx="1" type="body"/>
          </p:nvPr>
        </p:nvSpPr>
        <p:spPr>
          <a:xfrm>
            <a:off x="1044475" y="1468375"/>
            <a:ext cx="7207500" cy="27576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191" name="Google Shape;2191;p92"/>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192" name="Shape 2192"/>
        <p:cNvGrpSpPr/>
        <p:nvPr/>
      </p:nvGrpSpPr>
      <p:grpSpPr>
        <a:xfrm>
          <a:off x="0" y="0"/>
          <a:ext cx="0" cy="0"/>
          <a:chOff x="0" y="0"/>
          <a:chExt cx="0" cy="0"/>
        </a:xfrm>
      </p:grpSpPr>
      <p:sp>
        <p:nvSpPr>
          <p:cNvPr id="2193" name="Google Shape;2193;p93"/>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4" name="Google Shape;2194;p9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95" name="Google Shape;2195;p93"/>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96" name="Google Shape;2196;p93"/>
          <p:cNvSpPr txBox="1"/>
          <p:nvPr>
            <p:ph idx="1" type="body"/>
          </p:nvPr>
        </p:nvSpPr>
        <p:spPr>
          <a:xfrm>
            <a:off x="1044350" y="1468375"/>
            <a:ext cx="3367500" cy="289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197" name="Google Shape;2197;p93"/>
          <p:cNvSpPr txBox="1"/>
          <p:nvPr>
            <p:ph idx="2" type="body"/>
          </p:nvPr>
        </p:nvSpPr>
        <p:spPr>
          <a:xfrm>
            <a:off x="4884415" y="1468375"/>
            <a:ext cx="3367500" cy="289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198" name="Google Shape;2198;p93"/>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99" name="Shape 2199"/>
        <p:cNvGrpSpPr/>
        <p:nvPr/>
      </p:nvGrpSpPr>
      <p:grpSpPr>
        <a:xfrm>
          <a:off x="0" y="0"/>
          <a:ext cx="0" cy="0"/>
          <a:chOff x="0" y="0"/>
          <a:chExt cx="0" cy="0"/>
        </a:xfrm>
      </p:grpSpPr>
      <p:sp>
        <p:nvSpPr>
          <p:cNvPr id="2200" name="Google Shape;2200;p94"/>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1" name="Google Shape;2201;p9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02" name="Google Shape;2202;p94"/>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03" name="Google Shape;2203;p94"/>
          <p:cNvSpPr txBox="1"/>
          <p:nvPr>
            <p:ph idx="1" type="body"/>
          </p:nvPr>
        </p:nvSpPr>
        <p:spPr>
          <a:xfrm>
            <a:off x="1044446"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204" name="Google Shape;2204;p94"/>
          <p:cNvSpPr txBox="1"/>
          <p:nvPr>
            <p:ph idx="2" type="body"/>
          </p:nvPr>
        </p:nvSpPr>
        <p:spPr>
          <a:xfrm>
            <a:off x="3525597"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205" name="Google Shape;2205;p94"/>
          <p:cNvSpPr txBox="1"/>
          <p:nvPr>
            <p:ph idx="3" type="body"/>
          </p:nvPr>
        </p:nvSpPr>
        <p:spPr>
          <a:xfrm>
            <a:off x="6006748" y="1468375"/>
            <a:ext cx="2245200" cy="30090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2206" name="Google Shape;2206;p94"/>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7" name="Shape 2207"/>
        <p:cNvGrpSpPr/>
        <p:nvPr/>
      </p:nvGrpSpPr>
      <p:grpSpPr>
        <a:xfrm>
          <a:off x="0" y="0"/>
          <a:ext cx="0" cy="0"/>
          <a:chOff x="0" y="0"/>
          <a:chExt cx="0" cy="0"/>
        </a:xfrm>
      </p:grpSpPr>
      <p:sp>
        <p:nvSpPr>
          <p:cNvPr id="2208" name="Google Shape;2208;p95"/>
          <p:cNvSpPr/>
          <p:nvPr/>
        </p:nvSpPr>
        <p:spPr>
          <a:xfrm rot="5400000">
            <a:off x="163900" y="578775"/>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9" name="Google Shape;2209;p9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10" name="Google Shape;2210;p95"/>
          <p:cNvSpPr txBox="1"/>
          <p:nvPr>
            <p:ph type="title"/>
          </p:nvPr>
        </p:nvSpPr>
        <p:spPr>
          <a:xfrm>
            <a:off x="1044475" y="742575"/>
            <a:ext cx="7207500" cy="6333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11" name="Google Shape;2211;p95"/>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12" name="Shape 2212"/>
        <p:cNvGrpSpPr/>
        <p:nvPr/>
      </p:nvGrpSpPr>
      <p:grpSpPr>
        <a:xfrm>
          <a:off x="0" y="0"/>
          <a:ext cx="0" cy="0"/>
          <a:chOff x="0" y="0"/>
          <a:chExt cx="0" cy="0"/>
        </a:xfrm>
      </p:grpSpPr>
      <p:sp>
        <p:nvSpPr>
          <p:cNvPr id="2213" name="Google Shape;2213;p96"/>
          <p:cNvSpPr/>
          <p:nvPr/>
        </p:nvSpPr>
        <p:spPr>
          <a:xfrm>
            <a:off x="4255350" y="418265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4" name="Google Shape;2214;p9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15" name="Google Shape;2215;p96"/>
          <p:cNvSpPr txBox="1"/>
          <p:nvPr>
            <p:ph idx="1" type="body"/>
          </p:nvPr>
        </p:nvSpPr>
        <p:spPr>
          <a:xfrm>
            <a:off x="855300" y="3872900"/>
            <a:ext cx="7433400" cy="282300"/>
          </a:xfrm>
          <a:prstGeom prst="rect">
            <a:avLst/>
          </a:prstGeom>
        </p:spPr>
        <p:txBody>
          <a:bodyPr anchorCtr="0" anchor="t" bIns="0" lIns="0" spcFirstLastPara="1" rIns="0" wrap="square" tIns="0">
            <a:noAutofit/>
          </a:bodyPr>
          <a:lstStyle>
            <a:lvl1pPr indent="-228600" lvl="0" marL="457200" rtl="0" algn="ctr">
              <a:spcBef>
                <a:spcPts val="0"/>
              </a:spcBef>
              <a:spcAft>
                <a:spcPts val="800"/>
              </a:spcAft>
              <a:buSzPts val="1600"/>
              <a:buNone/>
              <a:defRPr sz="1600"/>
            </a:lvl1pPr>
          </a:lstStyle>
          <a:p/>
        </p:txBody>
      </p:sp>
      <p:sp>
        <p:nvSpPr>
          <p:cNvPr id="2216" name="Google Shape;2216;p96"/>
          <p:cNvSpPr txBox="1"/>
          <p:nvPr>
            <p:ph idx="12" type="sldNum"/>
          </p:nvPr>
        </p:nvSpPr>
        <p:spPr>
          <a:xfrm>
            <a:off x="4255350" y="4717625"/>
            <a:ext cx="633300" cy="4260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background" type="blank">
  <p:cSld name="BLANK">
    <p:spTree>
      <p:nvGrpSpPr>
        <p:cNvPr id="2217" name="Shape 2217"/>
        <p:cNvGrpSpPr/>
        <p:nvPr/>
      </p:nvGrpSpPr>
      <p:grpSpPr>
        <a:xfrm>
          <a:off x="0" y="0"/>
          <a:ext cx="0" cy="0"/>
          <a:chOff x="0" y="0"/>
          <a:chExt cx="0" cy="0"/>
        </a:xfrm>
      </p:grpSpPr>
      <p:sp>
        <p:nvSpPr>
          <p:cNvPr id="2218" name="Google Shape;2218;p97"/>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9" name="Google Shape;2219;p9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20" name="Google Shape;2220;p97"/>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background">
  <p:cSld name="BLANK_1">
    <p:bg>
      <p:bgPr>
        <a:gradFill>
          <a:gsLst>
            <a:gs pos="0">
              <a:schemeClr val="accent5"/>
            </a:gs>
            <a:gs pos="100000">
              <a:schemeClr val="accent4"/>
            </a:gs>
          </a:gsLst>
          <a:lin ang="18900044" scaled="0"/>
        </a:gradFill>
      </p:bgPr>
    </p:bg>
    <p:spTree>
      <p:nvGrpSpPr>
        <p:cNvPr id="2221" name="Shape 2221"/>
        <p:cNvGrpSpPr/>
        <p:nvPr/>
      </p:nvGrpSpPr>
      <p:grpSpPr>
        <a:xfrm>
          <a:off x="0" y="0"/>
          <a:ext cx="0" cy="0"/>
          <a:chOff x="0" y="0"/>
          <a:chExt cx="0" cy="0"/>
        </a:xfrm>
      </p:grpSpPr>
      <p:sp>
        <p:nvSpPr>
          <p:cNvPr id="2222" name="Google Shape;2222;p98"/>
          <p:cNvSpPr/>
          <p:nvPr/>
        </p:nvSpPr>
        <p:spPr>
          <a:xfrm rot="5400000">
            <a:off x="163900" y="2091300"/>
            <a:ext cx="633300" cy="9609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3" name="Google Shape;2223;p9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24" name="Google Shape;2224;p98"/>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1"/>
            </a:gs>
            <a:gs pos="100000">
              <a:schemeClr val="dk1"/>
            </a:gs>
          </a:gsLst>
          <a:lin ang="0" scaled="0"/>
        </a:gradFill>
      </p:bgPr>
    </p:bg>
    <p:spTree>
      <p:nvGrpSpPr>
        <p:cNvPr id="2229" name="Shape 2229"/>
        <p:cNvGrpSpPr/>
        <p:nvPr/>
      </p:nvGrpSpPr>
      <p:grpSpPr>
        <a:xfrm>
          <a:off x="0" y="0"/>
          <a:ext cx="0" cy="0"/>
          <a:chOff x="0" y="0"/>
          <a:chExt cx="0" cy="0"/>
        </a:xfrm>
      </p:grpSpPr>
      <p:sp>
        <p:nvSpPr>
          <p:cNvPr id="2230" name="Google Shape;2230;p100"/>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100"/>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100"/>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100"/>
          <p:cNvSpPr txBox="1"/>
          <p:nvPr>
            <p:ph type="ctrTitle"/>
          </p:nvPr>
        </p:nvSpPr>
        <p:spPr>
          <a:xfrm>
            <a:off x="779100" y="1991825"/>
            <a:ext cx="5577600" cy="1159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4"/>
            </a:gs>
            <a:gs pos="100000">
              <a:schemeClr val="accent2"/>
            </a:gs>
          </a:gsLst>
          <a:lin ang="0" scaled="0"/>
        </a:gradFill>
      </p:bgPr>
    </p:bg>
    <p:spTree>
      <p:nvGrpSpPr>
        <p:cNvPr id="2234" name="Shape 2234"/>
        <p:cNvGrpSpPr/>
        <p:nvPr/>
      </p:nvGrpSpPr>
      <p:grpSpPr>
        <a:xfrm>
          <a:off x="0" y="0"/>
          <a:ext cx="0" cy="0"/>
          <a:chOff x="0" y="0"/>
          <a:chExt cx="0" cy="0"/>
        </a:xfrm>
      </p:grpSpPr>
      <p:sp>
        <p:nvSpPr>
          <p:cNvPr id="2235" name="Google Shape;2235;p101"/>
          <p:cNvSpPr/>
          <p:nvPr/>
        </p:nvSpPr>
        <p:spPr>
          <a:xfrm>
            <a:off x="4745725" y="0"/>
            <a:ext cx="4406366" cy="5143500"/>
          </a:xfrm>
          <a:custGeom>
            <a:rect b="b" l="l" r="r" t="t"/>
            <a:pathLst>
              <a:path extrusionOk="0" h="6858000" w="6228079">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rotWithShape="0" algn="bl" dir="10800000" dist="19050">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36" name="Google Shape;2236;p101"/>
          <p:cNvSpPr/>
          <p:nvPr/>
        </p:nvSpPr>
        <p:spPr>
          <a:xfrm>
            <a:off x="4907910" y="0"/>
            <a:ext cx="4243868" cy="5143500"/>
          </a:xfrm>
          <a:custGeom>
            <a:rect b="b" l="l" r="r" t="t"/>
            <a:pathLst>
              <a:path extrusionOk="0" h="6858000" w="599840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37" name="Google Shape;2237;p101"/>
          <p:cNvSpPr/>
          <p:nvPr/>
        </p:nvSpPr>
        <p:spPr>
          <a:xfrm>
            <a:off x="6451122" y="0"/>
            <a:ext cx="2697686" cy="3605879"/>
          </a:xfrm>
          <a:custGeom>
            <a:rect b="b" l="l" r="r" t="t"/>
            <a:pathLst>
              <a:path extrusionOk="0" h="4807839" w="3812984">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rotWithShape="0" algn="bl" dir="10800000" dist="19050">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101"/>
          <p:cNvSpPr txBox="1"/>
          <p:nvPr>
            <p:ph type="ctrTitle"/>
          </p:nvPr>
        </p:nvSpPr>
        <p:spPr>
          <a:xfrm>
            <a:off x="779100" y="1984688"/>
            <a:ext cx="5040600" cy="632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2239" name="Google Shape;2239;p101"/>
          <p:cNvSpPr txBox="1"/>
          <p:nvPr>
            <p:ph idx="1" type="subTitle"/>
          </p:nvPr>
        </p:nvSpPr>
        <p:spPr>
          <a:xfrm>
            <a:off x="779100" y="2713913"/>
            <a:ext cx="5040600" cy="444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240" name="Shape 2240"/>
        <p:cNvGrpSpPr/>
        <p:nvPr/>
      </p:nvGrpSpPr>
      <p:grpSpPr>
        <a:xfrm>
          <a:off x="0" y="0"/>
          <a:ext cx="0" cy="0"/>
          <a:chOff x="0" y="0"/>
          <a:chExt cx="0" cy="0"/>
        </a:xfrm>
      </p:grpSpPr>
      <p:sp>
        <p:nvSpPr>
          <p:cNvPr id="2241" name="Google Shape;2241;p102"/>
          <p:cNvSpPr txBox="1"/>
          <p:nvPr>
            <p:ph idx="1" type="body"/>
          </p:nvPr>
        </p:nvSpPr>
        <p:spPr>
          <a:xfrm>
            <a:off x="1777400" y="2161800"/>
            <a:ext cx="5589300" cy="819900"/>
          </a:xfrm>
          <a:prstGeom prst="rect">
            <a:avLst/>
          </a:prstGeom>
        </p:spPr>
        <p:txBody>
          <a:bodyPr anchorCtr="0" anchor="ctr" bIns="0" lIns="0" spcFirstLastPara="1" rIns="0" wrap="square" tIns="0">
            <a:noAutofit/>
          </a:bodyPr>
          <a:lstStyle>
            <a:lvl1pPr indent="-406400" lvl="0" marL="457200" rtl="0" algn="ctr">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indent="-406400" lvl="1" marL="9144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indent="-406400" lvl="2" marL="13716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indent="-406400" lvl="3" marL="18288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indent="-406400" lvl="4" marL="22860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indent="-406400" lvl="5" marL="27432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indent="-406400" lvl="6" marL="32004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indent="-406400" lvl="7" marL="3657600" rtl="0" algn="ctr">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indent="-406400" lvl="8" marL="4114800" rtl="0" algn="ctr">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p:txBody>
      </p:sp>
      <p:sp>
        <p:nvSpPr>
          <p:cNvPr id="2242" name="Google Shape;2242;p102"/>
          <p:cNvSpPr txBox="1"/>
          <p:nvPr/>
        </p:nvSpPr>
        <p:spPr>
          <a:xfrm>
            <a:off x="3593400" y="286244"/>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243" name="Google Shape;2243;p10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4" name="Google Shape;2244;p102"/>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5" name="Google Shape;2245;p102"/>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6" name="Google Shape;2246;p102"/>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7" name="Google Shape;2247;p102"/>
          <p:cNvSpPr/>
          <p:nvPr/>
        </p:nvSpPr>
        <p:spPr>
          <a:xfrm rot="10800000">
            <a:off x="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8" name="Google Shape;2248;p102"/>
          <p:cNvSpPr/>
          <p:nvPr/>
        </p:nvSpPr>
        <p:spPr>
          <a:xfrm rot="10800000">
            <a:off x="7"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49" name="Google Shape;2249;p102"/>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50" name="Shape 2250"/>
        <p:cNvGrpSpPr/>
        <p:nvPr/>
      </p:nvGrpSpPr>
      <p:grpSpPr>
        <a:xfrm>
          <a:off x="0" y="0"/>
          <a:ext cx="0" cy="0"/>
          <a:chOff x="0" y="0"/>
          <a:chExt cx="0" cy="0"/>
        </a:xfrm>
      </p:grpSpPr>
      <p:sp>
        <p:nvSpPr>
          <p:cNvPr id="2251" name="Google Shape;2251;p103"/>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52" name="Google Shape;2252;p103"/>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53" name="Google Shape;2253;p103"/>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54" name="Google Shape;2254;p103"/>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55" name="Google Shape;2255;p103"/>
          <p:cNvSpPr txBox="1"/>
          <p:nvPr>
            <p:ph idx="1" type="body"/>
          </p:nvPr>
        </p:nvSpPr>
        <p:spPr>
          <a:xfrm>
            <a:off x="779100" y="1492425"/>
            <a:ext cx="6962100" cy="28953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256" name="Google Shape;2256;p10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257" name="Shape 2257"/>
        <p:cNvGrpSpPr/>
        <p:nvPr/>
      </p:nvGrpSpPr>
      <p:grpSpPr>
        <a:xfrm>
          <a:off x="0" y="0"/>
          <a:ext cx="0" cy="0"/>
          <a:chOff x="0" y="0"/>
          <a:chExt cx="0" cy="0"/>
        </a:xfrm>
      </p:grpSpPr>
      <p:sp>
        <p:nvSpPr>
          <p:cNvPr id="2258" name="Google Shape;2258;p104"/>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59" name="Google Shape;2259;p104"/>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0" name="Google Shape;2260;p104"/>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1" name="Google Shape;2261;p104"/>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2" name="Google Shape;2262;p104"/>
          <p:cNvSpPr txBox="1"/>
          <p:nvPr>
            <p:ph idx="1" type="body"/>
          </p:nvPr>
        </p:nvSpPr>
        <p:spPr>
          <a:xfrm>
            <a:off x="779100" y="1492425"/>
            <a:ext cx="3252900" cy="29217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263" name="Google Shape;2263;p104"/>
          <p:cNvSpPr txBox="1"/>
          <p:nvPr>
            <p:ph idx="2" type="body"/>
          </p:nvPr>
        </p:nvSpPr>
        <p:spPr>
          <a:xfrm>
            <a:off x="4488203" y="1492425"/>
            <a:ext cx="3252900" cy="29217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264" name="Google Shape;2264;p10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265" name="Shape 2265"/>
        <p:cNvGrpSpPr/>
        <p:nvPr/>
      </p:nvGrpSpPr>
      <p:grpSpPr>
        <a:xfrm>
          <a:off x="0" y="0"/>
          <a:ext cx="0" cy="0"/>
          <a:chOff x="0" y="0"/>
          <a:chExt cx="0" cy="0"/>
        </a:xfrm>
      </p:grpSpPr>
      <p:sp>
        <p:nvSpPr>
          <p:cNvPr id="2266" name="Google Shape;2266;p105"/>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7" name="Google Shape;2267;p105"/>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8" name="Google Shape;2268;p105"/>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69" name="Google Shape;2269;p105"/>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70" name="Google Shape;2270;p105"/>
          <p:cNvSpPr txBox="1"/>
          <p:nvPr>
            <p:ph idx="1" type="body"/>
          </p:nvPr>
        </p:nvSpPr>
        <p:spPr>
          <a:xfrm>
            <a:off x="779100"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71" name="Google Shape;2271;p105"/>
          <p:cNvSpPr txBox="1"/>
          <p:nvPr>
            <p:ph idx="2" type="body"/>
          </p:nvPr>
        </p:nvSpPr>
        <p:spPr>
          <a:xfrm>
            <a:off x="3175738"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72" name="Google Shape;2272;p105"/>
          <p:cNvSpPr txBox="1"/>
          <p:nvPr>
            <p:ph idx="3" type="body"/>
          </p:nvPr>
        </p:nvSpPr>
        <p:spPr>
          <a:xfrm>
            <a:off x="5572375" y="1492425"/>
            <a:ext cx="2168700" cy="2969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73" name="Google Shape;2273;p10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4" name="Shape 2274"/>
        <p:cNvGrpSpPr/>
        <p:nvPr/>
      </p:nvGrpSpPr>
      <p:grpSpPr>
        <a:xfrm>
          <a:off x="0" y="0"/>
          <a:ext cx="0" cy="0"/>
          <a:chOff x="0" y="0"/>
          <a:chExt cx="0" cy="0"/>
        </a:xfrm>
      </p:grpSpPr>
      <p:sp>
        <p:nvSpPr>
          <p:cNvPr id="2275" name="Google Shape;2275;p106"/>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76" name="Google Shape;2276;p106"/>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77" name="Google Shape;2277;p106"/>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78" name="Google Shape;2278;p106"/>
          <p:cNvSpPr txBox="1"/>
          <p:nvPr>
            <p:ph type="title"/>
          </p:nvPr>
        </p:nvSpPr>
        <p:spPr>
          <a:xfrm>
            <a:off x="779100" y="836000"/>
            <a:ext cx="69621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79" name="Google Shape;2279;p10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80" name="Shape 2280"/>
        <p:cNvGrpSpPr/>
        <p:nvPr/>
      </p:nvGrpSpPr>
      <p:grpSpPr>
        <a:xfrm>
          <a:off x="0" y="0"/>
          <a:ext cx="0" cy="0"/>
          <a:chOff x="0" y="0"/>
          <a:chExt cx="0" cy="0"/>
        </a:xfrm>
      </p:grpSpPr>
      <p:sp>
        <p:nvSpPr>
          <p:cNvPr id="2281" name="Google Shape;2281;p107"/>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82" name="Google Shape;2282;p107"/>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83" name="Google Shape;2283;p107"/>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3F3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84" name="Google Shape;2284;p107"/>
          <p:cNvSpPr txBox="1"/>
          <p:nvPr>
            <p:ph idx="1" type="body"/>
          </p:nvPr>
        </p:nvSpPr>
        <p:spPr>
          <a:xfrm>
            <a:off x="779100" y="4406300"/>
            <a:ext cx="64776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2285" name="Google Shape;2285;p10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286" name="Shape 2286"/>
        <p:cNvGrpSpPr/>
        <p:nvPr/>
      </p:nvGrpSpPr>
      <p:grpSpPr>
        <a:xfrm>
          <a:off x="0" y="0"/>
          <a:ext cx="0" cy="0"/>
          <a:chOff x="0" y="0"/>
          <a:chExt cx="0" cy="0"/>
        </a:xfrm>
      </p:grpSpPr>
      <p:sp>
        <p:nvSpPr>
          <p:cNvPr id="2287" name="Google Shape;2287;p108"/>
          <p:cNvSpPr/>
          <p:nvPr/>
        </p:nvSpPr>
        <p:spPr>
          <a:xfrm>
            <a:off x="7217006" y="0"/>
            <a:ext cx="1927002" cy="5143500"/>
          </a:xfrm>
          <a:custGeom>
            <a:rect b="b" l="l" r="r" t="t"/>
            <a:pathLst>
              <a:path extrusionOk="0" h="6858000" w="2569336">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rotWithShape="0" algn="bl">
              <a:schemeClr val="dk1">
                <a:alpha val="2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88" name="Google Shape;2288;p108"/>
          <p:cNvSpPr/>
          <p:nvPr/>
        </p:nvSpPr>
        <p:spPr>
          <a:xfrm>
            <a:off x="7366595" y="0"/>
            <a:ext cx="1777412" cy="5143500"/>
          </a:xfrm>
          <a:custGeom>
            <a:rect b="b" l="l" r="r" t="t"/>
            <a:pathLst>
              <a:path extrusionOk="0" h="6858000" w="2369883">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rotWithShape="0" algn="bl">
              <a:schemeClr val="dk1">
                <a:alpha val="35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89" name="Google Shape;2289;p108"/>
          <p:cNvSpPr/>
          <p:nvPr/>
        </p:nvSpPr>
        <p:spPr>
          <a:xfrm>
            <a:off x="7765453" y="0"/>
            <a:ext cx="1378552"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rotWithShape="0" algn="bl">
              <a:schemeClr val="dk1">
                <a:alpha val="30000"/>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2290" name="Google Shape;2290;p10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91" name="Google Shape;2291;p108"/>
          <p:cNvSpPr/>
          <p:nvPr/>
        </p:nvSpPr>
        <p:spPr>
          <a:xfrm rot="10800000">
            <a:off x="9" y="3749421"/>
            <a:ext cx="1378553" cy="1394079"/>
          </a:xfrm>
          <a:custGeom>
            <a:rect b="b" l="l" r="r" t="t"/>
            <a:pathLst>
              <a:path extrusionOk="0" h="1858772" w="183807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slideLayout" Target="../slideLayouts/slideLayout112.xml"/><Relationship Id="rId12" Type="http://schemas.openxmlformats.org/officeDocument/2006/relationships/slideLayout" Target="../slideLayouts/slideLayout111.xml"/><Relationship Id="rId1" Type="http://schemas.openxmlformats.org/officeDocument/2006/relationships/image" Target="../media/image34.jpg"/><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1.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2" Type="http://schemas.openxmlformats.org/officeDocument/2006/relationships/theme" Target="../theme/theme3.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4.xml"/><Relationship Id="rId10" Type="http://schemas.openxmlformats.org/officeDocument/2006/relationships/slideLayout" Target="../slideLayouts/slideLayout133.xml"/><Relationship Id="rId12" Type="http://schemas.openxmlformats.org/officeDocument/2006/relationships/theme" Target="../theme/theme7.xml"/><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10.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12.jp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12.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13.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2" Type="http://schemas.openxmlformats.org/officeDocument/2006/relationships/theme" Target="../theme/theme8.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0.xml"/><Relationship Id="rId10" Type="http://schemas.openxmlformats.org/officeDocument/2006/relationships/slideLayout" Target="../slideLayouts/slideLayout79.xml"/><Relationship Id="rId12" Type="http://schemas.openxmlformats.org/officeDocument/2006/relationships/theme" Target="../theme/theme2.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9.xml"/><Relationship Id="rId10" Type="http://schemas.openxmlformats.org/officeDocument/2006/relationships/slideLayout" Target="../slideLayouts/slideLayout90.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100.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2300" name="Shape 2300"/>
        <p:cNvGrpSpPr/>
        <p:nvPr/>
      </p:nvGrpSpPr>
      <p:grpSpPr>
        <a:xfrm>
          <a:off x="0" y="0"/>
          <a:ext cx="0" cy="0"/>
          <a:chOff x="0" y="0"/>
          <a:chExt cx="0" cy="0"/>
        </a:xfrm>
      </p:grpSpPr>
      <p:sp>
        <p:nvSpPr>
          <p:cNvPr id="2301" name="Google Shape;2301;p110"/>
          <p:cNvSpPr txBox="1"/>
          <p:nvPr>
            <p:ph idx="12" type="sldNum"/>
          </p:nvPr>
        </p:nvSpPr>
        <p:spPr>
          <a:xfrm>
            <a:off x="8760475" y="4759953"/>
            <a:ext cx="383400" cy="383400"/>
          </a:xfrm>
          <a:prstGeom prst="rect">
            <a:avLst/>
          </a:prstGeom>
          <a:noFill/>
          <a:ln>
            <a:noFill/>
          </a:ln>
        </p:spPr>
        <p:txBody>
          <a:bodyPr anchorCtr="0" anchor="ctr" bIns="0" lIns="0" spcFirstLastPara="1" rIns="0" wrap="square" tIns="0">
            <a:noAutofit/>
          </a:bodyPr>
          <a:lstStyle>
            <a:lvl1pPr lvl="0" rtl="0" algn="ctr">
              <a:buNone/>
              <a:defRPr b="1" sz="1000">
                <a:solidFill>
                  <a:schemeClr val="dk2"/>
                </a:solidFill>
                <a:latin typeface="Red Hat Display"/>
                <a:ea typeface="Red Hat Display"/>
                <a:cs typeface="Red Hat Display"/>
                <a:sym typeface="Red Hat Display"/>
              </a:defRPr>
            </a:lvl1pPr>
            <a:lvl2pPr lvl="1" rtl="0" algn="ctr">
              <a:buNone/>
              <a:defRPr b="1" sz="1000">
                <a:solidFill>
                  <a:schemeClr val="dk2"/>
                </a:solidFill>
                <a:latin typeface="Red Hat Display"/>
                <a:ea typeface="Red Hat Display"/>
                <a:cs typeface="Red Hat Display"/>
                <a:sym typeface="Red Hat Display"/>
              </a:defRPr>
            </a:lvl2pPr>
            <a:lvl3pPr lvl="2" rtl="0" algn="ctr">
              <a:buNone/>
              <a:defRPr b="1" sz="1000">
                <a:solidFill>
                  <a:schemeClr val="dk2"/>
                </a:solidFill>
                <a:latin typeface="Red Hat Display"/>
                <a:ea typeface="Red Hat Display"/>
                <a:cs typeface="Red Hat Display"/>
                <a:sym typeface="Red Hat Display"/>
              </a:defRPr>
            </a:lvl3pPr>
            <a:lvl4pPr lvl="3" rtl="0" algn="ctr">
              <a:buNone/>
              <a:defRPr b="1" sz="1000">
                <a:solidFill>
                  <a:schemeClr val="dk2"/>
                </a:solidFill>
                <a:latin typeface="Red Hat Display"/>
                <a:ea typeface="Red Hat Display"/>
                <a:cs typeface="Red Hat Display"/>
                <a:sym typeface="Red Hat Display"/>
              </a:defRPr>
            </a:lvl4pPr>
            <a:lvl5pPr lvl="4" rtl="0" algn="ctr">
              <a:buNone/>
              <a:defRPr b="1" sz="1000">
                <a:solidFill>
                  <a:schemeClr val="dk2"/>
                </a:solidFill>
                <a:latin typeface="Red Hat Display"/>
                <a:ea typeface="Red Hat Display"/>
                <a:cs typeface="Red Hat Display"/>
                <a:sym typeface="Red Hat Display"/>
              </a:defRPr>
            </a:lvl5pPr>
            <a:lvl6pPr lvl="5" rtl="0" algn="ctr">
              <a:buNone/>
              <a:defRPr b="1" sz="1000">
                <a:solidFill>
                  <a:schemeClr val="dk2"/>
                </a:solidFill>
                <a:latin typeface="Red Hat Display"/>
                <a:ea typeface="Red Hat Display"/>
                <a:cs typeface="Red Hat Display"/>
                <a:sym typeface="Red Hat Display"/>
              </a:defRPr>
            </a:lvl6pPr>
            <a:lvl7pPr lvl="6" rtl="0" algn="ctr">
              <a:buNone/>
              <a:defRPr b="1" sz="1000">
                <a:solidFill>
                  <a:schemeClr val="dk2"/>
                </a:solidFill>
                <a:latin typeface="Red Hat Display"/>
                <a:ea typeface="Red Hat Display"/>
                <a:cs typeface="Red Hat Display"/>
                <a:sym typeface="Red Hat Display"/>
              </a:defRPr>
            </a:lvl7pPr>
            <a:lvl8pPr lvl="7" rtl="0" algn="ctr">
              <a:buNone/>
              <a:defRPr b="1" sz="1000">
                <a:solidFill>
                  <a:schemeClr val="dk2"/>
                </a:solidFill>
                <a:latin typeface="Red Hat Display"/>
                <a:ea typeface="Red Hat Display"/>
                <a:cs typeface="Red Hat Display"/>
                <a:sym typeface="Red Hat Display"/>
              </a:defRPr>
            </a:lvl8pPr>
            <a:lvl9pPr lvl="8" rtl="0" algn="ctr">
              <a:buNone/>
              <a:defRPr b="1" sz="1000">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
        <p:nvSpPr>
          <p:cNvPr id="2302" name="Google Shape;2302;p110"/>
          <p:cNvSpPr txBox="1"/>
          <p:nvPr>
            <p:ph type="title"/>
          </p:nvPr>
        </p:nvSpPr>
        <p:spPr>
          <a:xfrm>
            <a:off x="457200" y="0"/>
            <a:ext cx="3171300" cy="14184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dk1"/>
              </a:buClr>
              <a:buSzPts val="2600"/>
              <a:buFont typeface="Red Hat Display Black"/>
              <a:buNone/>
              <a:defRPr sz="2600">
                <a:solidFill>
                  <a:schemeClr val="dk1"/>
                </a:solidFill>
                <a:latin typeface="Red Hat Display Black"/>
                <a:ea typeface="Red Hat Display Black"/>
                <a:cs typeface="Red Hat Display Black"/>
                <a:sym typeface="Red Hat Display Black"/>
              </a:defRPr>
            </a:lvl9pPr>
          </a:lstStyle>
          <a:p/>
        </p:txBody>
      </p:sp>
      <p:sp>
        <p:nvSpPr>
          <p:cNvPr id="2303" name="Google Shape;2303;p110"/>
          <p:cNvSpPr txBox="1"/>
          <p:nvPr>
            <p:ph idx="1" type="body"/>
          </p:nvPr>
        </p:nvSpPr>
        <p:spPr>
          <a:xfrm>
            <a:off x="913175" y="1746150"/>
            <a:ext cx="5944800" cy="2633700"/>
          </a:xfrm>
          <a:prstGeom prst="rect">
            <a:avLst/>
          </a:prstGeom>
          <a:noFill/>
          <a:ln>
            <a:noFill/>
          </a:ln>
        </p:spPr>
        <p:txBody>
          <a:bodyPr anchorCtr="0" anchor="t" bIns="0" lIns="0" spcFirstLastPara="1" rIns="0" wrap="square" tIns="0">
            <a:noAutofit/>
          </a:bodyPr>
          <a:lstStyle>
            <a:lvl1pPr indent="-381000" lvl="0" marL="457200" rtl="0">
              <a:spcBef>
                <a:spcPts val="600"/>
              </a:spcBef>
              <a:spcAft>
                <a:spcPts val="0"/>
              </a:spcAft>
              <a:buClr>
                <a:schemeClr val="accent1"/>
              </a:buClr>
              <a:buSzPts val="2400"/>
              <a:buFont typeface="Raleway"/>
              <a:buChar char="╸"/>
              <a:defRPr sz="2400">
                <a:solidFill>
                  <a:schemeClr val="lt1"/>
                </a:solidFill>
                <a:latin typeface="Raleway"/>
                <a:ea typeface="Raleway"/>
                <a:cs typeface="Raleway"/>
                <a:sym typeface="Raleway"/>
              </a:defRPr>
            </a:lvl1pPr>
            <a:lvl2pPr indent="-381000" lvl="1" marL="914400" rtl="0">
              <a:spcBef>
                <a:spcPts val="0"/>
              </a:spcBef>
              <a:spcAft>
                <a:spcPts val="0"/>
              </a:spcAft>
              <a:buClr>
                <a:schemeClr val="lt2"/>
              </a:buClr>
              <a:buSzPts val="2400"/>
              <a:buFont typeface="Raleway"/>
              <a:buChar char="╶"/>
              <a:defRPr sz="2400">
                <a:solidFill>
                  <a:schemeClr val="lt1"/>
                </a:solidFill>
                <a:latin typeface="Raleway"/>
                <a:ea typeface="Raleway"/>
                <a:cs typeface="Raleway"/>
                <a:sym typeface="Raleway"/>
              </a:defRPr>
            </a:lvl2pPr>
            <a:lvl3pPr indent="-381000" lvl="2" marL="13716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3pPr>
            <a:lvl4pPr indent="-381000" lvl="3" marL="18288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4pPr>
            <a:lvl5pPr indent="-381000" lvl="4" marL="22860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5pPr>
            <a:lvl6pPr indent="-381000" lvl="5" marL="27432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6pPr>
            <a:lvl7pPr indent="-381000" lvl="6" marL="32004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7pPr>
            <a:lvl8pPr indent="-381000" lvl="7" marL="36576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8pPr>
            <a:lvl9pPr indent="-381000" lvl="8" marL="4114800" rtl="0">
              <a:spcBef>
                <a:spcPts val="0"/>
              </a:spcBef>
              <a:spcAft>
                <a:spcPts val="0"/>
              </a:spcAft>
              <a:buClr>
                <a:schemeClr val="dk2"/>
              </a:buClr>
              <a:buSzPts val="2400"/>
              <a:buFont typeface="Raleway"/>
              <a:buChar char="╶"/>
              <a:defRPr sz="2400">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3C78D8"/>
            </a:gs>
            <a:gs pos="100000">
              <a:srgbClr val="00FFFF"/>
            </a:gs>
          </a:gsLst>
          <a:lin ang="5400700" scaled="0"/>
        </a:gradFill>
      </p:bgPr>
    </p:bg>
    <p:spTree>
      <p:nvGrpSpPr>
        <p:cNvPr id="2390" name="Shape 2390"/>
        <p:cNvGrpSpPr/>
        <p:nvPr/>
      </p:nvGrpSpPr>
      <p:grpSpPr>
        <a:xfrm>
          <a:off x="0" y="0"/>
          <a:ext cx="0" cy="0"/>
          <a:chOff x="0" y="0"/>
          <a:chExt cx="0" cy="0"/>
        </a:xfrm>
      </p:grpSpPr>
      <p:sp>
        <p:nvSpPr>
          <p:cNvPr id="2391" name="Google Shape;2391;p123"/>
          <p:cNvSpPr txBox="1"/>
          <p:nvPr>
            <p:ph type="title"/>
          </p:nvPr>
        </p:nvSpPr>
        <p:spPr>
          <a:xfrm>
            <a:off x="699000" y="911700"/>
            <a:ext cx="2020800" cy="3327600"/>
          </a:xfrm>
          <a:prstGeom prst="rect">
            <a:avLst/>
          </a:prstGeom>
          <a:noFill/>
          <a:ln>
            <a:noFill/>
          </a:ln>
          <a:effectLst>
            <a:outerShdw blurRad="42863" rotWithShape="0" algn="bl" dir="5400000" dist="9525">
              <a:srgbClr val="000000">
                <a:alpha val="20000"/>
              </a:srgbClr>
            </a:outerShdw>
          </a:effectLst>
        </p:spPr>
        <p:txBody>
          <a:bodyPr anchorCtr="0" anchor="ctr" bIns="0" lIns="0" spcFirstLastPara="1" rIns="0" wrap="square" tIns="0">
            <a:noAutofit/>
          </a:bodyPr>
          <a:lstStyle>
            <a:lvl1pPr lvl="0"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rt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p:txBody>
      </p:sp>
      <p:sp>
        <p:nvSpPr>
          <p:cNvPr id="2392" name="Google Shape;2392;p123"/>
          <p:cNvSpPr txBox="1"/>
          <p:nvPr>
            <p:ph idx="1" type="body"/>
          </p:nvPr>
        </p:nvSpPr>
        <p:spPr>
          <a:xfrm>
            <a:off x="3844325" y="805325"/>
            <a:ext cx="4842600" cy="3548100"/>
          </a:xfrm>
          <a:prstGeom prst="rect">
            <a:avLst/>
          </a:prstGeom>
          <a:noFill/>
          <a:ln>
            <a:noFill/>
          </a:ln>
        </p:spPr>
        <p:txBody>
          <a:bodyPr anchorCtr="0" anchor="ctr" bIns="0" lIns="0" spcFirstLastPara="1" rIns="0" wrap="square" tIns="0">
            <a:noAutofit/>
          </a:bodyPr>
          <a:lstStyle>
            <a:lvl1pPr indent="-368300" lvl="0" marL="457200" rtl="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indent="-368300" lvl="1" marL="914400" rtl="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indent="-368300" lvl="2" marL="1371600" rtl="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indent="-368300" lvl="3" marL="18288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indent="-368300" lvl="4" marL="22860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indent="-368300" lvl="5" marL="27432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indent="-368300" lvl="6" marL="32004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indent="-368300" lvl="7" marL="3657600" rtl="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indent="-368300" lvl="8" marL="4114800" rtl="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p:txBody>
      </p:sp>
      <p:sp>
        <p:nvSpPr>
          <p:cNvPr id="2393" name="Google Shape;2393;p1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200">
                <a:solidFill>
                  <a:schemeClr val="dk2"/>
                </a:solidFill>
                <a:latin typeface="Montserrat Light"/>
                <a:ea typeface="Montserrat Light"/>
                <a:cs typeface="Montserrat Light"/>
                <a:sym typeface="Montserrat Light"/>
              </a:defRPr>
            </a:lvl1pPr>
            <a:lvl2pPr lvl="1" rtl="0" algn="r">
              <a:buNone/>
              <a:defRPr sz="1200">
                <a:solidFill>
                  <a:schemeClr val="dk2"/>
                </a:solidFill>
                <a:latin typeface="Montserrat Light"/>
                <a:ea typeface="Montserrat Light"/>
                <a:cs typeface="Montserrat Light"/>
                <a:sym typeface="Montserrat Light"/>
              </a:defRPr>
            </a:lvl2pPr>
            <a:lvl3pPr lvl="2" rtl="0" algn="r">
              <a:buNone/>
              <a:defRPr sz="1200">
                <a:solidFill>
                  <a:schemeClr val="dk2"/>
                </a:solidFill>
                <a:latin typeface="Montserrat Light"/>
                <a:ea typeface="Montserrat Light"/>
                <a:cs typeface="Montserrat Light"/>
                <a:sym typeface="Montserrat Light"/>
              </a:defRPr>
            </a:lvl3pPr>
            <a:lvl4pPr lvl="3" rtl="0" algn="r">
              <a:buNone/>
              <a:defRPr sz="1200">
                <a:solidFill>
                  <a:schemeClr val="dk2"/>
                </a:solidFill>
                <a:latin typeface="Montserrat Light"/>
                <a:ea typeface="Montserrat Light"/>
                <a:cs typeface="Montserrat Light"/>
                <a:sym typeface="Montserrat Light"/>
              </a:defRPr>
            </a:lvl4pPr>
            <a:lvl5pPr lvl="4" rtl="0" algn="r">
              <a:buNone/>
              <a:defRPr sz="1200">
                <a:solidFill>
                  <a:schemeClr val="dk2"/>
                </a:solidFill>
                <a:latin typeface="Montserrat Light"/>
                <a:ea typeface="Montserrat Light"/>
                <a:cs typeface="Montserrat Light"/>
                <a:sym typeface="Montserrat Light"/>
              </a:defRPr>
            </a:lvl5pPr>
            <a:lvl6pPr lvl="5" rtl="0" algn="r">
              <a:buNone/>
              <a:defRPr sz="1200">
                <a:solidFill>
                  <a:schemeClr val="dk2"/>
                </a:solidFill>
                <a:latin typeface="Montserrat Light"/>
                <a:ea typeface="Montserrat Light"/>
                <a:cs typeface="Montserrat Light"/>
                <a:sym typeface="Montserrat Light"/>
              </a:defRPr>
            </a:lvl6pPr>
            <a:lvl7pPr lvl="6" rtl="0" algn="r">
              <a:buNone/>
              <a:defRPr sz="1200">
                <a:solidFill>
                  <a:schemeClr val="dk2"/>
                </a:solidFill>
                <a:latin typeface="Montserrat Light"/>
                <a:ea typeface="Montserrat Light"/>
                <a:cs typeface="Montserrat Light"/>
                <a:sym typeface="Montserrat Light"/>
              </a:defRPr>
            </a:lvl7pPr>
            <a:lvl8pPr lvl="7" rtl="0" algn="r">
              <a:buNone/>
              <a:defRPr sz="1200">
                <a:solidFill>
                  <a:schemeClr val="dk2"/>
                </a:solidFill>
                <a:latin typeface="Montserrat Light"/>
                <a:ea typeface="Montserrat Light"/>
                <a:cs typeface="Montserrat Light"/>
                <a:sym typeface="Montserrat Light"/>
              </a:defRPr>
            </a:lvl8pPr>
            <a:lvl9pPr lvl="8" rtl="0" algn="r">
              <a:buNone/>
              <a:defRPr sz="1200">
                <a:solidFill>
                  <a:schemeClr val="dk2"/>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76A5AF"/>
        </a:solidFill>
      </p:bgPr>
    </p:bg>
    <p:spTree>
      <p:nvGrpSpPr>
        <p:cNvPr id="2443" name="Shape 2443"/>
        <p:cNvGrpSpPr/>
        <p:nvPr/>
      </p:nvGrpSpPr>
      <p:grpSpPr>
        <a:xfrm>
          <a:off x="0" y="0"/>
          <a:ext cx="0" cy="0"/>
          <a:chOff x="0" y="0"/>
          <a:chExt cx="0" cy="0"/>
        </a:xfrm>
      </p:grpSpPr>
      <p:sp>
        <p:nvSpPr>
          <p:cNvPr id="2444" name="Google Shape;2444;p135"/>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1pPr>
            <a:lvl2pPr lvl="1"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2pPr>
            <a:lvl3pPr lvl="2"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3pPr>
            <a:lvl4pPr lvl="3"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4pPr>
            <a:lvl5pPr lvl="4"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5pPr>
            <a:lvl6pPr lvl="5"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6pPr>
            <a:lvl7pPr lvl="6"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7pPr>
            <a:lvl8pPr lvl="7"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8pPr>
            <a:lvl9pPr lvl="8" rtl="0">
              <a:spcBef>
                <a:spcPts val="0"/>
              </a:spcBef>
              <a:spcAft>
                <a:spcPts val="0"/>
              </a:spcAft>
              <a:buClr>
                <a:schemeClr val="lt1"/>
              </a:buClr>
              <a:buSzPts val="1800"/>
              <a:buFont typeface="Raleway"/>
              <a:buNone/>
              <a:defRPr b="1" sz="1800">
                <a:solidFill>
                  <a:schemeClr val="lt1"/>
                </a:solidFill>
                <a:latin typeface="Raleway"/>
                <a:ea typeface="Raleway"/>
                <a:cs typeface="Raleway"/>
                <a:sym typeface="Raleway"/>
              </a:defRPr>
            </a:lvl9pPr>
          </a:lstStyle>
          <a:p/>
        </p:txBody>
      </p:sp>
      <p:sp>
        <p:nvSpPr>
          <p:cNvPr id="2445" name="Google Shape;2445;p135"/>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Varela"/>
              <a:buChar char="╺"/>
              <a:defRPr>
                <a:solidFill>
                  <a:schemeClr val="lt1"/>
                </a:solidFill>
                <a:latin typeface="Varela"/>
                <a:ea typeface="Varela"/>
                <a:cs typeface="Varela"/>
                <a:sym typeface="Varela"/>
              </a:defRPr>
            </a:lvl1pPr>
            <a:lvl2pPr indent="-317500" lvl="1" marL="9144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2pPr>
            <a:lvl3pPr indent="-317500" lvl="2" marL="13716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3pPr>
            <a:lvl4pPr indent="-317500" lvl="3" marL="18288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4pPr>
            <a:lvl5pPr indent="-317500" lvl="4" marL="22860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5pPr>
            <a:lvl6pPr indent="-317500" lvl="5" marL="27432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6pPr>
            <a:lvl7pPr indent="-317500" lvl="6" marL="32004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7pPr>
            <a:lvl8pPr indent="-317500" lvl="7" marL="3657600" rtl="0">
              <a:lnSpc>
                <a:spcPct val="115000"/>
              </a:lnSpc>
              <a:spcBef>
                <a:spcPts val="1000"/>
              </a:spcBef>
              <a:spcAft>
                <a:spcPts val="0"/>
              </a:spcAft>
              <a:buClr>
                <a:schemeClr val="lt1"/>
              </a:buClr>
              <a:buSzPts val="1400"/>
              <a:buFont typeface="Varela"/>
              <a:buChar char="╶"/>
              <a:defRPr>
                <a:solidFill>
                  <a:schemeClr val="lt1"/>
                </a:solidFill>
                <a:latin typeface="Varela"/>
                <a:ea typeface="Varela"/>
                <a:cs typeface="Varela"/>
                <a:sym typeface="Varela"/>
              </a:defRPr>
            </a:lvl8pPr>
            <a:lvl9pPr indent="-317500" lvl="8" marL="4114800" rtl="0">
              <a:lnSpc>
                <a:spcPct val="115000"/>
              </a:lnSpc>
              <a:spcBef>
                <a:spcPts val="1000"/>
              </a:spcBef>
              <a:spcAft>
                <a:spcPts val="1000"/>
              </a:spcAft>
              <a:buClr>
                <a:schemeClr val="lt1"/>
              </a:buClr>
              <a:buSzPts val="1400"/>
              <a:buFont typeface="Varela"/>
              <a:buChar char="╶"/>
              <a:defRPr>
                <a:solidFill>
                  <a:schemeClr val="lt1"/>
                </a:solidFill>
                <a:latin typeface="Varela"/>
                <a:ea typeface="Varela"/>
                <a:cs typeface="Varela"/>
                <a:sym typeface="Varela"/>
              </a:defRPr>
            </a:lvl9pPr>
          </a:lstStyle>
          <a:p/>
        </p:txBody>
      </p:sp>
      <p:sp>
        <p:nvSpPr>
          <p:cNvPr id="2446" name="Google Shape;2446;p13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lvl="0" rtl="0">
              <a:buNone/>
              <a:defRPr b="1" sz="1000">
                <a:solidFill>
                  <a:schemeClr val="lt1"/>
                </a:solidFill>
                <a:latin typeface="Twentieth Century"/>
                <a:ea typeface="Twentieth Century"/>
                <a:cs typeface="Twentieth Century"/>
                <a:sym typeface="Twentieth Century"/>
              </a:defRPr>
            </a:lvl1pPr>
            <a:lvl2pPr lvl="1" rtl="0">
              <a:buNone/>
              <a:defRPr b="1" sz="1000">
                <a:solidFill>
                  <a:schemeClr val="lt1"/>
                </a:solidFill>
                <a:latin typeface="Twentieth Century"/>
                <a:ea typeface="Twentieth Century"/>
                <a:cs typeface="Twentieth Century"/>
                <a:sym typeface="Twentieth Century"/>
              </a:defRPr>
            </a:lvl2pPr>
            <a:lvl3pPr lvl="2" rtl="0">
              <a:buNone/>
              <a:defRPr b="1" sz="1000">
                <a:solidFill>
                  <a:schemeClr val="lt1"/>
                </a:solidFill>
                <a:latin typeface="Twentieth Century"/>
                <a:ea typeface="Twentieth Century"/>
                <a:cs typeface="Twentieth Century"/>
                <a:sym typeface="Twentieth Century"/>
              </a:defRPr>
            </a:lvl3pPr>
            <a:lvl4pPr lvl="3" rtl="0">
              <a:buNone/>
              <a:defRPr b="1" sz="1000">
                <a:solidFill>
                  <a:schemeClr val="lt1"/>
                </a:solidFill>
                <a:latin typeface="Twentieth Century"/>
                <a:ea typeface="Twentieth Century"/>
                <a:cs typeface="Twentieth Century"/>
                <a:sym typeface="Twentieth Century"/>
              </a:defRPr>
            </a:lvl4pPr>
            <a:lvl5pPr lvl="4" rtl="0">
              <a:buNone/>
              <a:defRPr b="1" sz="1000">
                <a:solidFill>
                  <a:schemeClr val="lt1"/>
                </a:solidFill>
                <a:latin typeface="Twentieth Century"/>
                <a:ea typeface="Twentieth Century"/>
                <a:cs typeface="Twentieth Century"/>
                <a:sym typeface="Twentieth Century"/>
              </a:defRPr>
            </a:lvl5pPr>
            <a:lvl6pPr lvl="5" rtl="0">
              <a:buNone/>
              <a:defRPr b="1" sz="1000">
                <a:solidFill>
                  <a:schemeClr val="lt1"/>
                </a:solidFill>
                <a:latin typeface="Twentieth Century"/>
                <a:ea typeface="Twentieth Century"/>
                <a:cs typeface="Twentieth Century"/>
                <a:sym typeface="Twentieth Century"/>
              </a:defRPr>
            </a:lvl6pPr>
            <a:lvl7pPr lvl="6" rtl="0">
              <a:buNone/>
              <a:defRPr b="1" sz="1000">
                <a:solidFill>
                  <a:schemeClr val="lt1"/>
                </a:solidFill>
                <a:latin typeface="Twentieth Century"/>
                <a:ea typeface="Twentieth Century"/>
                <a:cs typeface="Twentieth Century"/>
                <a:sym typeface="Twentieth Century"/>
              </a:defRPr>
            </a:lvl7pPr>
            <a:lvl8pPr lvl="7" rtl="0">
              <a:buNone/>
              <a:defRPr b="1" sz="1000">
                <a:solidFill>
                  <a:schemeClr val="lt1"/>
                </a:solidFill>
                <a:latin typeface="Twentieth Century"/>
                <a:ea typeface="Twentieth Century"/>
                <a:cs typeface="Twentieth Century"/>
                <a:sym typeface="Twentieth Century"/>
              </a:defRPr>
            </a:lvl8pPr>
            <a:lvl9pPr lvl="8" rtl="0">
              <a:buNone/>
              <a:defRPr b="1" sz="1000">
                <a:solidFill>
                  <a:schemeClr val="lt1"/>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1" y="4624800"/>
            <a:ext cx="518700" cy="518700"/>
          </a:xfrm>
          <a:prstGeom prst="rect">
            <a:avLst/>
          </a:prstGeom>
          <a:noFill/>
          <a:ln>
            <a:noFill/>
          </a:ln>
        </p:spPr>
        <p:txBody>
          <a:bodyPr anchorCtr="0" anchor="ctr" bIns="91425" lIns="91425" spcFirstLastPara="1" rIns="91425" wrap="square" tIns="91425">
            <a:noAutofit/>
          </a:bodyPr>
          <a:lstStyle>
            <a:lvl1pPr lvl="0" rtl="0" algn="ctr">
              <a:buNone/>
              <a:defRPr sz="1000">
                <a:solidFill>
                  <a:srgbClr val="FFFFFF"/>
                </a:solidFill>
                <a:latin typeface="Arvo"/>
                <a:ea typeface="Arvo"/>
                <a:cs typeface="Arvo"/>
                <a:sym typeface="Arvo"/>
              </a:defRPr>
            </a:lvl1pPr>
            <a:lvl2pPr lvl="1" rtl="0" algn="ctr">
              <a:buNone/>
              <a:defRPr sz="1000">
                <a:solidFill>
                  <a:srgbClr val="FFFFFF"/>
                </a:solidFill>
                <a:latin typeface="Arvo"/>
                <a:ea typeface="Arvo"/>
                <a:cs typeface="Arvo"/>
                <a:sym typeface="Arvo"/>
              </a:defRPr>
            </a:lvl2pPr>
            <a:lvl3pPr lvl="2" rtl="0" algn="ctr">
              <a:buNone/>
              <a:defRPr sz="1000">
                <a:solidFill>
                  <a:srgbClr val="FFFFFF"/>
                </a:solidFill>
                <a:latin typeface="Arvo"/>
                <a:ea typeface="Arvo"/>
                <a:cs typeface="Arvo"/>
                <a:sym typeface="Arvo"/>
              </a:defRPr>
            </a:lvl3pPr>
            <a:lvl4pPr lvl="3" rtl="0" algn="ctr">
              <a:buNone/>
              <a:defRPr sz="1000">
                <a:solidFill>
                  <a:srgbClr val="FFFFFF"/>
                </a:solidFill>
                <a:latin typeface="Arvo"/>
                <a:ea typeface="Arvo"/>
                <a:cs typeface="Arvo"/>
                <a:sym typeface="Arvo"/>
              </a:defRPr>
            </a:lvl4pPr>
            <a:lvl5pPr lvl="4" rtl="0" algn="ctr">
              <a:buNone/>
              <a:defRPr sz="1000">
                <a:solidFill>
                  <a:srgbClr val="FFFFFF"/>
                </a:solidFill>
                <a:latin typeface="Arvo"/>
                <a:ea typeface="Arvo"/>
                <a:cs typeface="Arvo"/>
                <a:sym typeface="Arvo"/>
              </a:defRPr>
            </a:lvl5pPr>
            <a:lvl6pPr lvl="5" rtl="0" algn="ctr">
              <a:buNone/>
              <a:defRPr sz="1000">
                <a:solidFill>
                  <a:srgbClr val="FFFFFF"/>
                </a:solidFill>
                <a:latin typeface="Arvo"/>
                <a:ea typeface="Arvo"/>
                <a:cs typeface="Arvo"/>
                <a:sym typeface="Arvo"/>
              </a:defRPr>
            </a:lvl6pPr>
            <a:lvl7pPr lvl="6" rtl="0" algn="ctr">
              <a:buNone/>
              <a:defRPr sz="1000">
                <a:solidFill>
                  <a:srgbClr val="FFFFFF"/>
                </a:solidFill>
                <a:latin typeface="Arvo"/>
                <a:ea typeface="Arvo"/>
                <a:cs typeface="Arvo"/>
                <a:sym typeface="Arvo"/>
              </a:defRPr>
            </a:lvl7pPr>
            <a:lvl8pPr lvl="7" rtl="0" algn="ctr">
              <a:buNone/>
              <a:defRPr sz="1000">
                <a:solidFill>
                  <a:srgbClr val="FFFFFF"/>
                </a:solidFill>
                <a:latin typeface="Arvo"/>
                <a:ea typeface="Arvo"/>
                <a:cs typeface="Arvo"/>
                <a:sym typeface="Arvo"/>
              </a:defRPr>
            </a:lvl8pPr>
            <a:lvl9pPr lvl="8" rtl="0" algn="ctr">
              <a:buNone/>
              <a:defRPr sz="1000">
                <a:solidFill>
                  <a:srgbClr val="FFFFFF"/>
                </a:solidFill>
                <a:latin typeface="Arvo"/>
                <a:ea typeface="Arvo"/>
                <a:cs typeface="Arvo"/>
                <a:sym typeface="Arvo"/>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1842475" y="1197075"/>
            <a:ext cx="4115400" cy="621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1400"/>
              <a:buFont typeface="Arvo"/>
              <a:buNone/>
              <a:defRPr>
                <a:solidFill>
                  <a:schemeClr val="dk2"/>
                </a:solidFill>
                <a:latin typeface="Arvo"/>
                <a:ea typeface="Arvo"/>
                <a:cs typeface="Arvo"/>
                <a:sym typeface="Arvo"/>
              </a:defRPr>
            </a:lvl1pPr>
            <a:lvl2pPr lvl="1" rtl="0">
              <a:spcBef>
                <a:spcPts val="0"/>
              </a:spcBef>
              <a:spcAft>
                <a:spcPts val="0"/>
              </a:spcAft>
              <a:buClr>
                <a:schemeClr val="dk2"/>
              </a:buClr>
              <a:buSzPts val="1400"/>
              <a:buFont typeface="Arvo"/>
              <a:buNone/>
              <a:defRPr>
                <a:solidFill>
                  <a:schemeClr val="dk2"/>
                </a:solidFill>
                <a:latin typeface="Arvo"/>
                <a:ea typeface="Arvo"/>
                <a:cs typeface="Arvo"/>
                <a:sym typeface="Arvo"/>
              </a:defRPr>
            </a:lvl2pPr>
            <a:lvl3pPr lvl="2" rtl="0">
              <a:spcBef>
                <a:spcPts val="0"/>
              </a:spcBef>
              <a:spcAft>
                <a:spcPts val="0"/>
              </a:spcAft>
              <a:buClr>
                <a:schemeClr val="dk2"/>
              </a:buClr>
              <a:buSzPts val="1400"/>
              <a:buFont typeface="Arvo"/>
              <a:buNone/>
              <a:defRPr>
                <a:solidFill>
                  <a:schemeClr val="dk2"/>
                </a:solidFill>
                <a:latin typeface="Arvo"/>
                <a:ea typeface="Arvo"/>
                <a:cs typeface="Arvo"/>
                <a:sym typeface="Arvo"/>
              </a:defRPr>
            </a:lvl3pPr>
            <a:lvl4pPr lvl="3" rtl="0">
              <a:spcBef>
                <a:spcPts val="0"/>
              </a:spcBef>
              <a:spcAft>
                <a:spcPts val="0"/>
              </a:spcAft>
              <a:buClr>
                <a:schemeClr val="dk2"/>
              </a:buClr>
              <a:buSzPts val="1400"/>
              <a:buFont typeface="Arvo"/>
              <a:buNone/>
              <a:defRPr>
                <a:solidFill>
                  <a:schemeClr val="dk2"/>
                </a:solidFill>
                <a:latin typeface="Arvo"/>
                <a:ea typeface="Arvo"/>
                <a:cs typeface="Arvo"/>
                <a:sym typeface="Arvo"/>
              </a:defRPr>
            </a:lvl4pPr>
            <a:lvl5pPr lvl="4" rtl="0">
              <a:spcBef>
                <a:spcPts val="0"/>
              </a:spcBef>
              <a:spcAft>
                <a:spcPts val="0"/>
              </a:spcAft>
              <a:buClr>
                <a:schemeClr val="dk2"/>
              </a:buClr>
              <a:buSzPts val="1400"/>
              <a:buFont typeface="Arvo"/>
              <a:buNone/>
              <a:defRPr>
                <a:solidFill>
                  <a:schemeClr val="dk2"/>
                </a:solidFill>
                <a:latin typeface="Arvo"/>
                <a:ea typeface="Arvo"/>
                <a:cs typeface="Arvo"/>
                <a:sym typeface="Arvo"/>
              </a:defRPr>
            </a:lvl5pPr>
            <a:lvl6pPr lvl="5" rtl="0">
              <a:spcBef>
                <a:spcPts val="0"/>
              </a:spcBef>
              <a:spcAft>
                <a:spcPts val="0"/>
              </a:spcAft>
              <a:buClr>
                <a:schemeClr val="dk2"/>
              </a:buClr>
              <a:buSzPts val="1400"/>
              <a:buFont typeface="Arvo"/>
              <a:buNone/>
              <a:defRPr>
                <a:solidFill>
                  <a:schemeClr val="dk2"/>
                </a:solidFill>
                <a:latin typeface="Arvo"/>
                <a:ea typeface="Arvo"/>
                <a:cs typeface="Arvo"/>
                <a:sym typeface="Arvo"/>
              </a:defRPr>
            </a:lvl6pPr>
            <a:lvl7pPr lvl="6" rtl="0">
              <a:spcBef>
                <a:spcPts val="0"/>
              </a:spcBef>
              <a:spcAft>
                <a:spcPts val="0"/>
              </a:spcAft>
              <a:buClr>
                <a:schemeClr val="dk2"/>
              </a:buClr>
              <a:buSzPts val="1400"/>
              <a:buFont typeface="Arvo"/>
              <a:buNone/>
              <a:defRPr>
                <a:solidFill>
                  <a:schemeClr val="dk2"/>
                </a:solidFill>
                <a:latin typeface="Arvo"/>
                <a:ea typeface="Arvo"/>
                <a:cs typeface="Arvo"/>
                <a:sym typeface="Arvo"/>
              </a:defRPr>
            </a:lvl7pPr>
            <a:lvl8pPr lvl="7" rtl="0">
              <a:spcBef>
                <a:spcPts val="0"/>
              </a:spcBef>
              <a:spcAft>
                <a:spcPts val="0"/>
              </a:spcAft>
              <a:buClr>
                <a:schemeClr val="dk2"/>
              </a:buClr>
              <a:buSzPts val="1400"/>
              <a:buFont typeface="Arvo"/>
              <a:buNone/>
              <a:defRPr>
                <a:solidFill>
                  <a:schemeClr val="dk2"/>
                </a:solidFill>
                <a:latin typeface="Arvo"/>
                <a:ea typeface="Arvo"/>
                <a:cs typeface="Arvo"/>
                <a:sym typeface="Arvo"/>
              </a:defRPr>
            </a:lvl8pPr>
            <a:lvl9pPr lvl="8" rtl="0">
              <a:spcBef>
                <a:spcPts val="0"/>
              </a:spcBef>
              <a:spcAft>
                <a:spcPts val="0"/>
              </a:spcAft>
              <a:buClr>
                <a:schemeClr val="dk2"/>
              </a:buClr>
              <a:buSzPts val="1400"/>
              <a:buFont typeface="Arvo"/>
              <a:buNone/>
              <a:defRPr>
                <a:solidFill>
                  <a:schemeClr val="dk2"/>
                </a:solidFill>
                <a:latin typeface="Arvo"/>
                <a:ea typeface="Arvo"/>
                <a:cs typeface="Arvo"/>
                <a:sym typeface="Arvo"/>
              </a:defRPr>
            </a:lvl9pPr>
          </a:lstStyle>
          <a:p/>
        </p:txBody>
      </p:sp>
      <p:sp>
        <p:nvSpPr>
          <p:cNvPr id="53" name="Google Shape;53;p13"/>
          <p:cNvSpPr txBox="1"/>
          <p:nvPr>
            <p:ph idx="1" type="body"/>
          </p:nvPr>
        </p:nvSpPr>
        <p:spPr>
          <a:xfrm>
            <a:off x="1842475" y="1918281"/>
            <a:ext cx="4115400" cy="2702700"/>
          </a:xfrm>
          <a:prstGeom prst="rect">
            <a:avLst/>
          </a:prstGeom>
          <a:noFill/>
          <a:ln>
            <a:noFill/>
          </a:ln>
        </p:spPr>
        <p:txBody>
          <a:bodyPr anchorCtr="0" anchor="t" bIns="91425" lIns="91425" spcFirstLastPara="1" rIns="91425" wrap="square" tIns="91425">
            <a:noAutofit/>
          </a:bodyPr>
          <a:lstStyle>
            <a:lvl1pPr indent="-330200" lvl="0" marL="457200" rtl="0">
              <a:spcBef>
                <a:spcPts val="600"/>
              </a:spcBef>
              <a:spcAft>
                <a:spcPts val="0"/>
              </a:spcAft>
              <a:buClr>
                <a:schemeClr val="accent5"/>
              </a:buClr>
              <a:buSzPts val="1600"/>
              <a:buFont typeface="Muli"/>
              <a:buChar char="■"/>
              <a:defRPr sz="1600">
                <a:solidFill>
                  <a:schemeClr val="dk1"/>
                </a:solidFill>
                <a:latin typeface="Muli"/>
                <a:ea typeface="Muli"/>
                <a:cs typeface="Muli"/>
                <a:sym typeface="Muli"/>
              </a:defRPr>
            </a:lvl1pPr>
            <a:lvl2pPr indent="-330200" lvl="1" marL="914400" rtl="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2pPr>
            <a:lvl3pPr indent="-330200" lvl="2" marL="1371600" rtl="0">
              <a:spcBef>
                <a:spcPts val="0"/>
              </a:spcBef>
              <a:spcAft>
                <a:spcPts val="0"/>
              </a:spcAft>
              <a:buClr>
                <a:schemeClr val="accent5"/>
              </a:buClr>
              <a:buSzPts val="1600"/>
              <a:buFont typeface="Muli"/>
              <a:buChar char="▫"/>
              <a:defRPr sz="1600">
                <a:solidFill>
                  <a:schemeClr val="dk1"/>
                </a:solidFill>
                <a:latin typeface="Muli"/>
                <a:ea typeface="Muli"/>
                <a:cs typeface="Muli"/>
                <a:sym typeface="Muli"/>
              </a:defRPr>
            </a:lvl3pPr>
            <a:lvl4pPr indent="-330200" lvl="3" marL="18288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4pPr>
            <a:lvl5pPr indent="-330200" lvl="4" marL="22860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5pPr>
            <a:lvl6pPr indent="-330200" lvl="5" marL="27432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6pPr>
            <a:lvl7pPr indent="-330200" lvl="6" marL="32004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7pPr>
            <a:lvl8pPr indent="-330200" lvl="7" marL="36576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8pPr>
            <a:lvl9pPr indent="-330200" lvl="8" marL="4114800" rtl="0">
              <a:spcBef>
                <a:spcPts val="0"/>
              </a:spcBef>
              <a:spcAft>
                <a:spcPts val="0"/>
              </a:spcAft>
              <a:buClr>
                <a:schemeClr val="dk1"/>
              </a:buClr>
              <a:buSzPts val="1600"/>
              <a:buFont typeface="Muli"/>
              <a:buChar char="■"/>
              <a:defRPr sz="1600">
                <a:solidFill>
                  <a:schemeClr val="dk1"/>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325" name="Shape 325"/>
        <p:cNvGrpSpPr/>
        <p:nvPr/>
      </p:nvGrpSpPr>
      <p:grpSpPr>
        <a:xfrm>
          <a:off x="0" y="0"/>
          <a:ext cx="0" cy="0"/>
          <a:chOff x="0" y="0"/>
          <a:chExt cx="0" cy="0"/>
        </a:xfrm>
      </p:grpSpPr>
      <p:sp>
        <p:nvSpPr>
          <p:cNvPr id="326" name="Google Shape;326;p27"/>
          <p:cNvSpPr txBox="1"/>
          <p:nvPr>
            <p:ph type="title"/>
          </p:nvPr>
        </p:nvSpPr>
        <p:spPr>
          <a:xfrm>
            <a:off x="702900" y="760925"/>
            <a:ext cx="5660100" cy="471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b="1" sz="3400">
                <a:solidFill>
                  <a:schemeClr val="accent1"/>
                </a:solidFill>
                <a:latin typeface="Amatic SC"/>
                <a:ea typeface="Amatic SC"/>
                <a:cs typeface="Amatic SC"/>
                <a:sym typeface="Amatic SC"/>
              </a:defRPr>
            </a:lvl9pPr>
          </a:lstStyle>
          <a:p/>
        </p:txBody>
      </p:sp>
      <p:sp>
        <p:nvSpPr>
          <p:cNvPr id="327" name="Google Shape;327;p27"/>
          <p:cNvSpPr txBox="1"/>
          <p:nvPr>
            <p:ph idx="1" type="body"/>
          </p:nvPr>
        </p:nvSpPr>
        <p:spPr>
          <a:xfrm>
            <a:off x="702900" y="1430148"/>
            <a:ext cx="56601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indent="-381000" lvl="1" marL="9144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indent="-381000" lvl="2" marL="13716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indent="-381000" lvl="3" marL="18288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indent="-381000" lvl="4" marL="2286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indent="-381000" lvl="5" marL="27432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indent="-381000" lvl="6" marL="32004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indent="-381000" lvl="7" marL="36576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indent="-381000" lvl="8" marL="41148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p:txBody>
      </p:sp>
      <p:sp>
        <p:nvSpPr>
          <p:cNvPr id="328" name="Google Shape;328;p27"/>
          <p:cNvSpPr txBox="1"/>
          <p:nvPr>
            <p:ph idx="12" type="sldNum"/>
          </p:nvPr>
        </p:nvSpPr>
        <p:spPr>
          <a:xfrm>
            <a:off x="8696403" y="4673650"/>
            <a:ext cx="333000" cy="393600"/>
          </a:xfrm>
          <a:prstGeom prst="rect">
            <a:avLst/>
          </a:prstGeom>
          <a:noFill/>
          <a:ln>
            <a:noFill/>
          </a:ln>
        </p:spPr>
        <p:txBody>
          <a:bodyPr anchorCtr="0" anchor="ctr" bIns="0" lIns="0" spcFirstLastPara="1" rIns="0" wrap="square" tIns="0">
            <a:noAutofit/>
          </a:bodyPr>
          <a:lstStyle>
            <a:lvl1pPr lvl="0" rtl="0" algn="r">
              <a:buNone/>
              <a:defRPr sz="1500">
                <a:solidFill>
                  <a:schemeClr val="dk1"/>
                </a:solidFill>
                <a:latin typeface="Amatic SC"/>
                <a:ea typeface="Amatic SC"/>
                <a:cs typeface="Amatic SC"/>
                <a:sym typeface="Amatic SC"/>
              </a:defRPr>
            </a:lvl1pPr>
            <a:lvl2pPr lvl="1" rtl="0" algn="r">
              <a:buNone/>
              <a:defRPr sz="1500">
                <a:solidFill>
                  <a:schemeClr val="dk1"/>
                </a:solidFill>
                <a:latin typeface="Amatic SC"/>
                <a:ea typeface="Amatic SC"/>
                <a:cs typeface="Amatic SC"/>
                <a:sym typeface="Amatic SC"/>
              </a:defRPr>
            </a:lvl2pPr>
            <a:lvl3pPr lvl="2" rtl="0" algn="r">
              <a:buNone/>
              <a:defRPr sz="1500">
                <a:solidFill>
                  <a:schemeClr val="dk1"/>
                </a:solidFill>
                <a:latin typeface="Amatic SC"/>
                <a:ea typeface="Amatic SC"/>
                <a:cs typeface="Amatic SC"/>
                <a:sym typeface="Amatic SC"/>
              </a:defRPr>
            </a:lvl3pPr>
            <a:lvl4pPr lvl="3" rtl="0" algn="r">
              <a:buNone/>
              <a:defRPr sz="1500">
                <a:solidFill>
                  <a:schemeClr val="dk1"/>
                </a:solidFill>
                <a:latin typeface="Amatic SC"/>
                <a:ea typeface="Amatic SC"/>
                <a:cs typeface="Amatic SC"/>
                <a:sym typeface="Amatic SC"/>
              </a:defRPr>
            </a:lvl4pPr>
            <a:lvl5pPr lvl="4" rtl="0" algn="r">
              <a:buNone/>
              <a:defRPr sz="1500">
                <a:solidFill>
                  <a:schemeClr val="dk1"/>
                </a:solidFill>
                <a:latin typeface="Amatic SC"/>
                <a:ea typeface="Amatic SC"/>
                <a:cs typeface="Amatic SC"/>
                <a:sym typeface="Amatic SC"/>
              </a:defRPr>
            </a:lvl5pPr>
            <a:lvl6pPr lvl="5" rtl="0" algn="r">
              <a:buNone/>
              <a:defRPr sz="1500">
                <a:solidFill>
                  <a:schemeClr val="dk1"/>
                </a:solidFill>
                <a:latin typeface="Amatic SC"/>
                <a:ea typeface="Amatic SC"/>
                <a:cs typeface="Amatic SC"/>
                <a:sym typeface="Amatic SC"/>
              </a:defRPr>
            </a:lvl6pPr>
            <a:lvl7pPr lvl="6" rtl="0" algn="r">
              <a:buNone/>
              <a:defRPr sz="1500">
                <a:solidFill>
                  <a:schemeClr val="dk1"/>
                </a:solidFill>
                <a:latin typeface="Amatic SC"/>
                <a:ea typeface="Amatic SC"/>
                <a:cs typeface="Amatic SC"/>
                <a:sym typeface="Amatic SC"/>
              </a:defRPr>
            </a:lvl7pPr>
            <a:lvl8pPr lvl="7" rtl="0" algn="r">
              <a:buNone/>
              <a:defRPr sz="1500">
                <a:solidFill>
                  <a:schemeClr val="dk1"/>
                </a:solidFill>
                <a:latin typeface="Amatic SC"/>
                <a:ea typeface="Amatic SC"/>
                <a:cs typeface="Amatic SC"/>
                <a:sym typeface="Amatic SC"/>
              </a:defRPr>
            </a:lvl8pPr>
            <a:lvl9pPr lvl="8" rtl="0" algn="r">
              <a:buNone/>
              <a:defRPr sz="1500">
                <a:solidFill>
                  <a:schemeClr val="dk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887" name="Shape 1887"/>
        <p:cNvGrpSpPr/>
        <p:nvPr/>
      </p:nvGrpSpPr>
      <p:grpSpPr>
        <a:xfrm>
          <a:off x="0" y="0"/>
          <a:ext cx="0" cy="0"/>
          <a:chOff x="0" y="0"/>
          <a:chExt cx="0" cy="0"/>
        </a:xfrm>
      </p:grpSpPr>
      <p:sp>
        <p:nvSpPr>
          <p:cNvPr id="1888" name="Google Shape;1888;p39"/>
          <p:cNvSpPr txBox="1"/>
          <p:nvPr>
            <p:ph type="title"/>
          </p:nvPr>
        </p:nvSpPr>
        <p:spPr>
          <a:xfrm>
            <a:off x="751500" y="1217000"/>
            <a:ext cx="4491600" cy="396300"/>
          </a:xfrm>
          <a:prstGeom prst="rect">
            <a:avLst/>
          </a:prstGeom>
          <a:noFill/>
          <a:ln>
            <a:noFill/>
          </a:ln>
          <a:effectLst>
            <a:outerShdw blurRad="42863" rotWithShape="0" algn="bl" dir="5400000" dist="9525">
              <a:schemeClr val="dk1">
                <a:alpha val="2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6"/>
              </a:buClr>
              <a:buSzPts val="2800"/>
              <a:buFont typeface="Fira Sans SemiBold"/>
              <a:buNone/>
              <a:defRPr sz="2800">
                <a:solidFill>
                  <a:schemeClr val="accent6"/>
                </a:solidFill>
                <a:latin typeface="Fira Sans SemiBold"/>
                <a:ea typeface="Fira Sans SemiBold"/>
                <a:cs typeface="Fira Sans SemiBold"/>
                <a:sym typeface="Fira Sans SemiBold"/>
              </a:defRPr>
            </a:lvl9pPr>
          </a:lstStyle>
          <a:p/>
        </p:txBody>
      </p:sp>
      <p:sp>
        <p:nvSpPr>
          <p:cNvPr id="1889" name="Google Shape;1889;p39"/>
          <p:cNvSpPr txBox="1"/>
          <p:nvPr>
            <p:ph idx="1" type="body"/>
          </p:nvPr>
        </p:nvSpPr>
        <p:spPr>
          <a:xfrm>
            <a:off x="751500" y="1664175"/>
            <a:ext cx="4491600" cy="2727000"/>
          </a:xfrm>
          <a:prstGeom prst="rect">
            <a:avLst/>
          </a:prstGeom>
          <a:noFill/>
          <a:ln>
            <a:noFill/>
          </a:ln>
        </p:spPr>
        <p:txBody>
          <a:bodyPr anchorCtr="0" anchor="t" bIns="0" lIns="0" spcFirstLastPara="1" rIns="0" wrap="square" tIns="0">
            <a:noAutofit/>
          </a:bodyPr>
          <a:lstStyle>
            <a:lvl1pPr indent="-368300" lvl="0" marL="457200" rtl="0">
              <a:spcBef>
                <a:spcPts val="60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1pPr>
            <a:lvl2pPr indent="-368300" lvl="1" marL="914400" rtl="0">
              <a:spcBef>
                <a:spcPts val="0"/>
              </a:spcBef>
              <a:spcAft>
                <a:spcPts val="0"/>
              </a:spcAft>
              <a:buClr>
                <a:schemeClr val="accent1"/>
              </a:buClr>
              <a:buSzPts val="2200"/>
              <a:buFont typeface="Fira Sans Light"/>
              <a:buChar char="▫"/>
              <a:defRPr sz="2200">
                <a:solidFill>
                  <a:schemeClr val="lt1"/>
                </a:solidFill>
                <a:latin typeface="Fira Sans Light"/>
                <a:ea typeface="Fira Sans Light"/>
                <a:cs typeface="Fira Sans Light"/>
                <a:sym typeface="Fira Sans Light"/>
              </a:defRPr>
            </a:lvl2pPr>
            <a:lvl3pPr indent="-368300" lvl="2" marL="1371600" rtl="0">
              <a:spcBef>
                <a:spcPts val="0"/>
              </a:spcBef>
              <a:spcAft>
                <a:spcPts val="0"/>
              </a:spcAft>
              <a:buClr>
                <a:schemeClr val="lt2"/>
              </a:buClr>
              <a:buSzPts val="2200"/>
              <a:buFont typeface="Fira Sans Light"/>
              <a:buChar char="▫"/>
              <a:defRPr sz="2200">
                <a:solidFill>
                  <a:schemeClr val="lt1"/>
                </a:solidFill>
                <a:latin typeface="Fira Sans Light"/>
                <a:ea typeface="Fira Sans Light"/>
                <a:cs typeface="Fira Sans Light"/>
                <a:sym typeface="Fira Sans Light"/>
              </a:defRPr>
            </a:lvl3pPr>
            <a:lvl4pPr indent="-368300" lvl="3" marL="1828800" rtl="0">
              <a:spcBef>
                <a:spcPts val="0"/>
              </a:spcBef>
              <a:spcAft>
                <a:spcPts val="0"/>
              </a:spcAft>
              <a:buClr>
                <a:schemeClr val="dk1"/>
              </a:buClr>
              <a:buSzPts val="2200"/>
              <a:buFont typeface="Fira Sans Light"/>
              <a:buChar char="▫"/>
              <a:defRPr sz="2200">
                <a:solidFill>
                  <a:schemeClr val="lt1"/>
                </a:solidFill>
                <a:latin typeface="Fira Sans Light"/>
                <a:ea typeface="Fira Sans Light"/>
                <a:cs typeface="Fira Sans Light"/>
                <a:sym typeface="Fira Sans Light"/>
              </a:defRPr>
            </a:lvl4pPr>
            <a:lvl5pPr indent="-368300" lvl="4" marL="22860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5pPr>
            <a:lvl6pPr indent="-368300" lvl="5" marL="27432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6pPr>
            <a:lvl7pPr indent="-368300" lvl="6" marL="32004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7pPr>
            <a:lvl8pPr indent="-368300" lvl="7" marL="36576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8pPr>
            <a:lvl9pPr indent="-368300" lvl="8" marL="4114800" rtl="0">
              <a:spcBef>
                <a:spcPts val="0"/>
              </a:spcBef>
              <a:spcAft>
                <a:spcPts val="0"/>
              </a:spcAft>
              <a:buClr>
                <a:schemeClr val="lt1"/>
              </a:buClr>
              <a:buSzPts val="2200"/>
              <a:buFont typeface="Fira Sans Light"/>
              <a:buChar char="■"/>
              <a:defRPr sz="2200">
                <a:solidFill>
                  <a:schemeClr val="lt1"/>
                </a:solidFill>
                <a:latin typeface="Fira Sans Light"/>
                <a:ea typeface="Fira Sans Light"/>
                <a:cs typeface="Fira Sans Light"/>
                <a:sym typeface="Fira Sans Light"/>
              </a:defRPr>
            </a:lvl9pPr>
          </a:lstStyle>
          <a:p/>
        </p:txBody>
      </p:sp>
      <p:sp>
        <p:nvSpPr>
          <p:cNvPr id="1890" name="Google Shape;1890;p39"/>
          <p:cNvSpPr txBox="1"/>
          <p:nvPr>
            <p:ph idx="12" type="sldNum"/>
          </p:nvPr>
        </p:nvSpPr>
        <p:spPr>
          <a:xfrm>
            <a:off x="8392497" y="4391174"/>
            <a:ext cx="751500" cy="751500"/>
          </a:xfrm>
          <a:prstGeom prst="rect">
            <a:avLst/>
          </a:prstGeom>
          <a:solidFill>
            <a:srgbClr val="02102E">
              <a:alpha val="16200"/>
            </a:srgbClr>
          </a:solidFill>
          <a:ln>
            <a:noFill/>
          </a:ln>
        </p:spPr>
        <p:txBody>
          <a:bodyPr anchorCtr="0" anchor="ctr" bIns="0" lIns="0" spcFirstLastPara="1" rIns="0" wrap="square" tIns="0">
            <a:noAutofit/>
          </a:bodyPr>
          <a:lstStyle>
            <a:lvl1pPr lvl="0" rtl="0" algn="ctr">
              <a:buNone/>
              <a:defRPr sz="1500">
                <a:solidFill>
                  <a:schemeClr val="accent6"/>
                </a:solidFill>
                <a:latin typeface="Fira Sans SemiBold"/>
                <a:ea typeface="Fira Sans SemiBold"/>
                <a:cs typeface="Fira Sans SemiBold"/>
                <a:sym typeface="Fira Sans SemiBold"/>
              </a:defRPr>
            </a:lvl1pPr>
            <a:lvl2pPr lvl="1" rtl="0" algn="ctr">
              <a:buNone/>
              <a:defRPr sz="1500">
                <a:solidFill>
                  <a:schemeClr val="accent6"/>
                </a:solidFill>
                <a:latin typeface="Fira Sans SemiBold"/>
                <a:ea typeface="Fira Sans SemiBold"/>
                <a:cs typeface="Fira Sans SemiBold"/>
                <a:sym typeface="Fira Sans SemiBold"/>
              </a:defRPr>
            </a:lvl2pPr>
            <a:lvl3pPr lvl="2" rtl="0" algn="ctr">
              <a:buNone/>
              <a:defRPr sz="1500">
                <a:solidFill>
                  <a:schemeClr val="accent6"/>
                </a:solidFill>
                <a:latin typeface="Fira Sans SemiBold"/>
                <a:ea typeface="Fira Sans SemiBold"/>
                <a:cs typeface="Fira Sans SemiBold"/>
                <a:sym typeface="Fira Sans SemiBold"/>
              </a:defRPr>
            </a:lvl3pPr>
            <a:lvl4pPr lvl="3" rtl="0" algn="ctr">
              <a:buNone/>
              <a:defRPr sz="1500">
                <a:solidFill>
                  <a:schemeClr val="accent6"/>
                </a:solidFill>
                <a:latin typeface="Fira Sans SemiBold"/>
                <a:ea typeface="Fira Sans SemiBold"/>
                <a:cs typeface="Fira Sans SemiBold"/>
                <a:sym typeface="Fira Sans SemiBold"/>
              </a:defRPr>
            </a:lvl4pPr>
            <a:lvl5pPr lvl="4" rtl="0" algn="ctr">
              <a:buNone/>
              <a:defRPr sz="1500">
                <a:solidFill>
                  <a:schemeClr val="accent6"/>
                </a:solidFill>
                <a:latin typeface="Fira Sans SemiBold"/>
                <a:ea typeface="Fira Sans SemiBold"/>
                <a:cs typeface="Fira Sans SemiBold"/>
                <a:sym typeface="Fira Sans SemiBold"/>
              </a:defRPr>
            </a:lvl5pPr>
            <a:lvl6pPr lvl="5" rtl="0" algn="ctr">
              <a:buNone/>
              <a:defRPr sz="1500">
                <a:solidFill>
                  <a:schemeClr val="accent6"/>
                </a:solidFill>
                <a:latin typeface="Fira Sans SemiBold"/>
                <a:ea typeface="Fira Sans SemiBold"/>
                <a:cs typeface="Fira Sans SemiBold"/>
                <a:sym typeface="Fira Sans SemiBold"/>
              </a:defRPr>
            </a:lvl6pPr>
            <a:lvl7pPr lvl="6" rtl="0" algn="ctr">
              <a:buNone/>
              <a:defRPr sz="1500">
                <a:solidFill>
                  <a:schemeClr val="accent6"/>
                </a:solidFill>
                <a:latin typeface="Fira Sans SemiBold"/>
                <a:ea typeface="Fira Sans SemiBold"/>
                <a:cs typeface="Fira Sans SemiBold"/>
                <a:sym typeface="Fira Sans SemiBold"/>
              </a:defRPr>
            </a:lvl7pPr>
            <a:lvl8pPr lvl="7" rtl="0" algn="ctr">
              <a:buNone/>
              <a:defRPr sz="1500">
                <a:solidFill>
                  <a:schemeClr val="accent6"/>
                </a:solidFill>
                <a:latin typeface="Fira Sans SemiBold"/>
                <a:ea typeface="Fira Sans SemiBold"/>
                <a:cs typeface="Fira Sans SemiBold"/>
                <a:sym typeface="Fira Sans SemiBold"/>
              </a:defRPr>
            </a:lvl8pPr>
            <a:lvl9pPr lvl="8" rtl="0" algn="ctr">
              <a:buNone/>
              <a:defRPr sz="1500">
                <a:solidFill>
                  <a:schemeClr val="accent6"/>
                </a:solidFill>
                <a:latin typeface="Fira Sans SemiBold"/>
                <a:ea typeface="Fira Sans SemiBold"/>
                <a:cs typeface="Fira Sans SemiBold"/>
                <a:sym typeface="Fira Sans SemiBo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CCCCCC"/>
        </a:solidFill>
      </p:bgPr>
    </p:bg>
    <p:spTree>
      <p:nvGrpSpPr>
        <p:cNvPr id="1970" name="Shape 1970"/>
        <p:cNvGrpSpPr/>
        <p:nvPr/>
      </p:nvGrpSpPr>
      <p:grpSpPr>
        <a:xfrm>
          <a:off x="0" y="0"/>
          <a:ext cx="0" cy="0"/>
          <a:chOff x="0" y="0"/>
          <a:chExt cx="0" cy="0"/>
        </a:xfrm>
      </p:grpSpPr>
      <p:sp>
        <p:nvSpPr>
          <p:cNvPr id="1971" name="Google Shape;1971;p52"/>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rt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p:txBody>
      </p:sp>
      <p:sp>
        <p:nvSpPr>
          <p:cNvPr id="1972" name="Google Shape;1972;p52"/>
          <p:cNvSpPr txBox="1"/>
          <p:nvPr>
            <p:ph idx="1" type="body"/>
          </p:nvPr>
        </p:nvSpPr>
        <p:spPr>
          <a:xfrm>
            <a:off x="457200" y="2244400"/>
            <a:ext cx="5511300" cy="26052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indent="-342900" lvl="1" marL="914400" rtl="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indent="-342900" lvl="2" marL="1371600" rtl="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indent="-342900" lvl="3" marL="18288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indent="-342900" lvl="4" marL="22860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indent="-342900" lvl="5" marL="27432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indent="-342900" lvl="6" marL="32004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indent="-342900" lvl="7" marL="36576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indent="-342900" lvl="8" marL="4114800" rtl="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p:txBody>
      </p:sp>
      <p:sp>
        <p:nvSpPr>
          <p:cNvPr id="1973" name="Google Shape;1973;p52"/>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lvl="0" rtl="0" algn="r">
              <a:buNone/>
              <a:defRPr sz="1800">
                <a:solidFill>
                  <a:schemeClr val="lt1"/>
                </a:solidFill>
                <a:latin typeface="Lato Light"/>
                <a:ea typeface="Lato Light"/>
                <a:cs typeface="Lato Light"/>
                <a:sym typeface="Lato Light"/>
              </a:defRPr>
            </a:lvl1pPr>
            <a:lvl2pPr lvl="1" rtl="0" algn="r">
              <a:buNone/>
              <a:defRPr sz="1800">
                <a:solidFill>
                  <a:schemeClr val="lt1"/>
                </a:solidFill>
                <a:latin typeface="Lato Light"/>
                <a:ea typeface="Lato Light"/>
                <a:cs typeface="Lato Light"/>
                <a:sym typeface="Lato Light"/>
              </a:defRPr>
            </a:lvl2pPr>
            <a:lvl3pPr lvl="2" rtl="0" algn="r">
              <a:buNone/>
              <a:defRPr sz="1800">
                <a:solidFill>
                  <a:schemeClr val="lt1"/>
                </a:solidFill>
                <a:latin typeface="Lato Light"/>
                <a:ea typeface="Lato Light"/>
                <a:cs typeface="Lato Light"/>
                <a:sym typeface="Lato Light"/>
              </a:defRPr>
            </a:lvl3pPr>
            <a:lvl4pPr lvl="3" rtl="0" algn="r">
              <a:buNone/>
              <a:defRPr sz="1800">
                <a:solidFill>
                  <a:schemeClr val="lt1"/>
                </a:solidFill>
                <a:latin typeface="Lato Light"/>
                <a:ea typeface="Lato Light"/>
                <a:cs typeface="Lato Light"/>
                <a:sym typeface="Lato Light"/>
              </a:defRPr>
            </a:lvl4pPr>
            <a:lvl5pPr lvl="4" rtl="0" algn="r">
              <a:buNone/>
              <a:defRPr sz="1800">
                <a:solidFill>
                  <a:schemeClr val="lt1"/>
                </a:solidFill>
                <a:latin typeface="Lato Light"/>
                <a:ea typeface="Lato Light"/>
                <a:cs typeface="Lato Light"/>
                <a:sym typeface="Lato Light"/>
              </a:defRPr>
            </a:lvl5pPr>
            <a:lvl6pPr lvl="5" rtl="0" algn="r">
              <a:buNone/>
              <a:defRPr sz="1800">
                <a:solidFill>
                  <a:schemeClr val="lt1"/>
                </a:solidFill>
                <a:latin typeface="Lato Light"/>
                <a:ea typeface="Lato Light"/>
                <a:cs typeface="Lato Light"/>
                <a:sym typeface="Lato Light"/>
              </a:defRPr>
            </a:lvl6pPr>
            <a:lvl7pPr lvl="6" rtl="0" algn="r">
              <a:buNone/>
              <a:defRPr sz="1800">
                <a:solidFill>
                  <a:schemeClr val="lt1"/>
                </a:solidFill>
                <a:latin typeface="Lato Light"/>
                <a:ea typeface="Lato Light"/>
                <a:cs typeface="Lato Light"/>
                <a:sym typeface="Lato Light"/>
              </a:defRPr>
            </a:lvl7pPr>
            <a:lvl8pPr lvl="7" rtl="0" algn="r">
              <a:buNone/>
              <a:defRPr sz="1800">
                <a:solidFill>
                  <a:schemeClr val="lt1"/>
                </a:solidFill>
                <a:latin typeface="Lato Light"/>
                <a:ea typeface="Lato Light"/>
                <a:cs typeface="Lato Light"/>
                <a:sym typeface="Lato Light"/>
              </a:defRPr>
            </a:lvl8pPr>
            <a:lvl9pPr lvl="8" rtl="0" algn="r">
              <a:buNone/>
              <a:defRPr sz="1800">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021" name="Shape 2021"/>
        <p:cNvGrpSpPr/>
        <p:nvPr/>
      </p:nvGrpSpPr>
      <p:grpSpPr>
        <a:xfrm>
          <a:off x="0" y="0"/>
          <a:ext cx="0" cy="0"/>
          <a:chOff x="0" y="0"/>
          <a:chExt cx="0" cy="0"/>
        </a:xfrm>
      </p:grpSpPr>
      <p:sp>
        <p:nvSpPr>
          <p:cNvPr id="2022" name="Google Shape;2022;p64"/>
          <p:cNvSpPr txBox="1"/>
          <p:nvPr>
            <p:ph idx="12" type="sldNum"/>
          </p:nvPr>
        </p:nvSpPr>
        <p:spPr>
          <a:xfrm>
            <a:off x="8688300" y="4687750"/>
            <a:ext cx="455700" cy="455700"/>
          </a:xfrm>
          <a:prstGeom prst="rect">
            <a:avLst/>
          </a:prstGeom>
          <a:solidFill>
            <a:schemeClr val="accent2"/>
          </a:solidFill>
          <a:ln>
            <a:noFill/>
          </a:ln>
        </p:spPr>
        <p:txBody>
          <a:bodyPr anchorCtr="0" anchor="ctr" bIns="0" lIns="0" spcFirstLastPara="1" rIns="0" wrap="square" tIns="0">
            <a:noAutofit/>
          </a:bodyPr>
          <a:lstStyle>
            <a:lvl1pPr lvl="0" rtl="0" algn="ctr">
              <a:buNone/>
              <a:defRPr b="1" sz="1300">
                <a:solidFill>
                  <a:schemeClr val="lt1"/>
                </a:solidFill>
                <a:latin typeface="Inria Serif"/>
                <a:ea typeface="Inria Serif"/>
                <a:cs typeface="Inria Serif"/>
                <a:sym typeface="Inria Serif"/>
              </a:defRPr>
            </a:lvl1pPr>
            <a:lvl2pPr lvl="1" rtl="0" algn="ctr">
              <a:buNone/>
              <a:defRPr b="1" sz="1300">
                <a:solidFill>
                  <a:schemeClr val="lt1"/>
                </a:solidFill>
                <a:latin typeface="Inria Serif"/>
                <a:ea typeface="Inria Serif"/>
                <a:cs typeface="Inria Serif"/>
                <a:sym typeface="Inria Serif"/>
              </a:defRPr>
            </a:lvl2pPr>
            <a:lvl3pPr lvl="2" rtl="0" algn="ctr">
              <a:buNone/>
              <a:defRPr b="1" sz="1300">
                <a:solidFill>
                  <a:schemeClr val="lt1"/>
                </a:solidFill>
                <a:latin typeface="Inria Serif"/>
                <a:ea typeface="Inria Serif"/>
                <a:cs typeface="Inria Serif"/>
                <a:sym typeface="Inria Serif"/>
              </a:defRPr>
            </a:lvl3pPr>
            <a:lvl4pPr lvl="3" rtl="0" algn="ctr">
              <a:buNone/>
              <a:defRPr b="1" sz="1300">
                <a:solidFill>
                  <a:schemeClr val="lt1"/>
                </a:solidFill>
                <a:latin typeface="Inria Serif"/>
                <a:ea typeface="Inria Serif"/>
                <a:cs typeface="Inria Serif"/>
                <a:sym typeface="Inria Serif"/>
              </a:defRPr>
            </a:lvl4pPr>
            <a:lvl5pPr lvl="4" rtl="0" algn="ctr">
              <a:buNone/>
              <a:defRPr b="1" sz="1300">
                <a:solidFill>
                  <a:schemeClr val="lt1"/>
                </a:solidFill>
                <a:latin typeface="Inria Serif"/>
                <a:ea typeface="Inria Serif"/>
                <a:cs typeface="Inria Serif"/>
                <a:sym typeface="Inria Serif"/>
              </a:defRPr>
            </a:lvl5pPr>
            <a:lvl6pPr lvl="5" rtl="0" algn="ctr">
              <a:buNone/>
              <a:defRPr b="1" sz="1300">
                <a:solidFill>
                  <a:schemeClr val="lt1"/>
                </a:solidFill>
                <a:latin typeface="Inria Serif"/>
                <a:ea typeface="Inria Serif"/>
                <a:cs typeface="Inria Serif"/>
                <a:sym typeface="Inria Serif"/>
              </a:defRPr>
            </a:lvl6pPr>
            <a:lvl7pPr lvl="6" rtl="0" algn="ctr">
              <a:buNone/>
              <a:defRPr b="1" sz="1300">
                <a:solidFill>
                  <a:schemeClr val="lt1"/>
                </a:solidFill>
                <a:latin typeface="Inria Serif"/>
                <a:ea typeface="Inria Serif"/>
                <a:cs typeface="Inria Serif"/>
                <a:sym typeface="Inria Serif"/>
              </a:defRPr>
            </a:lvl7pPr>
            <a:lvl8pPr lvl="7" rtl="0" algn="ctr">
              <a:buNone/>
              <a:defRPr b="1" sz="1300">
                <a:solidFill>
                  <a:schemeClr val="lt1"/>
                </a:solidFill>
                <a:latin typeface="Inria Serif"/>
                <a:ea typeface="Inria Serif"/>
                <a:cs typeface="Inria Serif"/>
                <a:sym typeface="Inria Serif"/>
              </a:defRPr>
            </a:lvl8pPr>
            <a:lvl9pPr lvl="8" rtl="0" algn="ctr">
              <a:buNone/>
              <a:defRPr b="1" sz="1300">
                <a:solidFill>
                  <a:schemeClr val="lt1"/>
                </a:solidFill>
                <a:latin typeface="Inria Serif"/>
                <a:ea typeface="Inria Serif"/>
                <a:cs typeface="Inria Serif"/>
                <a:sym typeface="Inria Serif"/>
              </a:defRPr>
            </a:lvl9pPr>
          </a:lstStyle>
          <a:p>
            <a:pPr indent="0" lvl="0" marL="0" rtl="0" algn="ctr">
              <a:spcBef>
                <a:spcPts val="0"/>
              </a:spcBef>
              <a:spcAft>
                <a:spcPts val="0"/>
              </a:spcAft>
              <a:buNone/>
            </a:pPr>
            <a:fld id="{00000000-1234-1234-1234-123412341234}" type="slidenum">
              <a:rPr lang="en"/>
              <a:t>‹#›</a:t>
            </a:fld>
            <a:endParaRPr/>
          </a:p>
        </p:txBody>
      </p:sp>
      <p:sp>
        <p:nvSpPr>
          <p:cNvPr id="2023" name="Google Shape;2023;p64"/>
          <p:cNvSpPr txBox="1"/>
          <p:nvPr>
            <p:ph type="title"/>
          </p:nvPr>
        </p:nvSpPr>
        <p:spPr>
          <a:xfrm>
            <a:off x="455700" y="823775"/>
            <a:ext cx="1623900" cy="3864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1pPr>
            <a:lvl2pPr lvl="1"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2pPr>
            <a:lvl3pPr lvl="2"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3pPr>
            <a:lvl4pPr lvl="3"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4pPr>
            <a:lvl5pPr lvl="4"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5pPr>
            <a:lvl6pPr lvl="5"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6pPr>
            <a:lvl7pPr lvl="6"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7pPr>
            <a:lvl8pPr lvl="7"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8pPr>
            <a:lvl9pPr lvl="8" rtl="0">
              <a:lnSpc>
                <a:spcPct val="90000"/>
              </a:lnSpc>
              <a:spcBef>
                <a:spcPts val="0"/>
              </a:spcBef>
              <a:spcAft>
                <a:spcPts val="0"/>
              </a:spcAft>
              <a:buClr>
                <a:schemeClr val="accent1"/>
              </a:buClr>
              <a:buSzPts val="2200"/>
              <a:buFont typeface="Playfair Display Medium"/>
              <a:buNone/>
              <a:defRPr sz="2200">
                <a:solidFill>
                  <a:schemeClr val="accent1"/>
                </a:solidFill>
                <a:latin typeface="Playfair Display Medium"/>
                <a:ea typeface="Playfair Display Medium"/>
                <a:cs typeface="Playfair Display Medium"/>
                <a:sym typeface="Playfair Display Medium"/>
              </a:defRPr>
            </a:lvl9pPr>
          </a:lstStyle>
          <a:p/>
        </p:txBody>
      </p:sp>
      <p:sp>
        <p:nvSpPr>
          <p:cNvPr id="2024" name="Google Shape;2024;p64"/>
          <p:cNvSpPr txBox="1"/>
          <p:nvPr>
            <p:ph idx="1" type="body"/>
          </p:nvPr>
        </p:nvSpPr>
        <p:spPr>
          <a:xfrm>
            <a:off x="2763000" y="1376700"/>
            <a:ext cx="5925300" cy="33111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1pPr>
            <a:lvl2pPr indent="-355600" lvl="1" marL="9144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2pPr>
            <a:lvl3pPr indent="-355600" lvl="2" marL="1371600" rtl="0">
              <a:lnSpc>
                <a:spcPct val="115000"/>
              </a:lnSpc>
              <a:spcBef>
                <a:spcPts val="600"/>
              </a:spcBef>
              <a:spcAft>
                <a:spcPts val="0"/>
              </a:spcAft>
              <a:buClr>
                <a:schemeClr val="accent2"/>
              </a:buClr>
              <a:buSzPts val="2000"/>
              <a:buFont typeface="Inria Serif Light"/>
              <a:buChar char="▫"/>
              <a:defRPr sz="2000">
                <a:solidFill>
                  <a:schemeClr val="dk1"/>
                </a:solidFill>
                <a:latin typeface="Inria Serif Light"/>
                <a:ea typeface="Inria Serif Light"/>
                <a:cs typeface="Inria Serif Light"/>
                <a:sym typeface="Inria Serif Light"/>
              </a:defRPr>
            </a:lvl3pPr>
            <a:lvl4pPr indent="-355600" lvl="3" marL="18288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4pPr>
            <a:lvl5pPr indent="-355600" lvl="4" marL="22860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5pPr>
            <a:lvl6pPr indent="-355600" lvl="5" marL="27432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6pPr>
            <a:lvl7pPr indent="-355600" lvl="6" marL="32004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7pPr>
            <a:lvl8pPr indent="-355600" lvl="7" marL="3657600" rtl="0">
              <a:lnSpc>
                <a:spcPct val="115000"/>
              </a:lnSpc>
              <a:spcBef>
                <a:spcPts val="600"/>
              </a:spcBef>
              <a:spcAft>
                <a:spcPts val="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8pPr>
            <a:lvl9pPr indent="-355600" lvl="8" marL="4114800" rtl="0">
              <a:lnSpc>
                <a:spcPct val="115000"/>
              </a:lnSpc>
              <a:spcBef>
                <a:spcPts val="600"/>
              </a:spcBef>
              <a:spcAft>
                <a:spcPts val="600"/>
              </a:spcAft>
              <a:buClr>
                <a:schemeClr val="dk1"/>
              </a:buClr>
              <a:buSzPts val="2000"/>
              <a:buFont typeface="Inria Serif Light"/>
              <a:buChar char="■"/>
              <a:defRPr sz="2000">
                <a:solidFill>
                  <a:schemeClr val="dk1"/>
                </a:solidFill>
                <a:latin typeface="Inria Serif Light"/>
                <a:ea typeface="Inria Serif Light"/>
                <a:cs typeface="Inria Serif Light"/>
                <a:sym typeface="Inria Serif Light"/>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077" name="Shape 2077"/>
        <p:cNvGrpSpPr/>
        <p:nvPr/>
      </p:nvGrpSpPr>
      <p:grpSpPr>
        <a:xfrm>
          <a:off x="0" y="0"/>
          <a:ext cx="0" cy="0"/>
          <a:chOff x="0" y="0"/>
          <a:chExt cx="0" cy="0"/>
        </a:xfrm>
      </p:grpSpPr>
      <p:sp>
        <p:nvSpPr>
          <p:cNvPr id="2078" name="Google Shape;2078;p76"/>
          <p:cNvSpPr txBox="1"/>
          <p:nvPr>
            <p:ph idx="12" type="sldNum"/>
          </p:nvPr>
        </p:nvSpPr>
        <p:spPr>
          <a:xfrm>
            <a:off x="8229600" y="4533850"/>
            <a:ext cx="609600" cy="609600"/>
          </a:xfrm>
          <a:prstGeom prst="rect">
            <a:avLst/>
          </a:prstGeom>
          <a:noFill/>
          <a:ln>
            <a:noFill/>
          </a:ln>
        </p:spPr>
        <p:txBody>
          <a:bodyPr anchorCtr="0" anchor="ctr" bIns="0" lIns="0" spcFirstLastPara="1" rIns="0" wrap="square" tIns="0">
            <a:noAutofit/>
          </a:bodyPr>
          <a:lstStyle>
            <a:lvl1pPr lvl="0" rtl="0" algn="r">
              <a:buNone/>
              <a:defRPr sz="1200">
                <a:solidFill>
                  <a:schemeClr val="lt1"/>
                </a:solidFill>
                <a:latin typeface="Lexend Deca"/>
                <a:ea typeface="Lexend Deca"/>
                <a:cs typeface="Lexend Deca"/>
                <a:sym typeface="Lexend Deca"/>
              </a:defRPr>
            </a:lvl1pPr>
            <a:lvl2pPr lvl="1" rtl="0" algn="r">
              <a:buNone/>
              <a:defRPr sz="1200">
                <a:solidFill>
                  <a:schemeClr val="lt1"/>
                </a:solidFill>
                <a:latin typeface="Lexend Deca"/>
                <a:ea typeface="Lexend Deca"/>
                <a:cs typeface="Lexend Deca"/>
                <a:sym typeface="Lexend Deca"/>
              </a:defRPr>
            </a:lvl2pPr>
            <a:lvl3pPr lvl="2" rtl="0" algn="r">
              <a:buNone/>
              <a:defRPr sz="1200">
                <a:solidFill>
                  <a:schemeClr val="lt1"/>
                </a:solidFill>
                <a:latin typeface="Lexend Deca"/>
                <a:ea typeface="Lexend Deca"/>
                <a:cs typeface="Lexend Deca"/>
                <a:sym typeface="Lexend Deca"/>
              </a:defRPr>
            </a:lvl3pPr>
            <a:lvl4pPr lvl="3" rtl="0" algn="r">
              <a:buNone/>
              <a:defRPr sz="1200">
                <a:solidFill>
                  <a:schemeClr val="lt1"/>
                </a:solidFill>
                <a:latin typeface="Lexend Deca"/>
                <a:ea typeface="Lexend Deca"/>
                <a:cs typeface="Lexend Deca"/>
                <a:sym typeface="Lexend Deca"/>
              </a:defRPr>
            </a:lvl4pPr>
            <a:lvl5pPr lvl="4" rtl="0" algn="r">
              <a:buNone/>
              <a:defRPr sz="1200">
                <a:solidFill>
                  <a:schemeClr val="lt1"/>
                </a:solidFill>
                <a:latin typeface="Lexend Deca"/>
                <a:ea typeface="Lexend Deca"/>
                <a:cs typeface="Lexend Deca"/>
                <a:sym typeface="Lexend Deca"/>
              </a:defRPr>
            </a:lvl5pPr>
            <a:lvl6pPr lvl="5" rtl="0" algn="r">
              <a:buNone/>
              <a:defRPr sz="1200">
                <a:solidFill>
                  <a:schemeClr val="lt1"/>
                </a:solidFill>
                <a:latin typeface="Lexend Deca"/>
                <a:ea typeface="Lexend Deca"/>
                <a:cs typeface="Lexend Deca"/>
                <a:sym typeface="Lexend Deca"/>
              </a:defRPr>
            </a:lvl6pPr>
            <a:lvl7pPr lvl="6" rtl="0" algn="r">
              <a:buNone/>
              <a:defRPr sz="1200">
                <a:solidFill>
                  <a:schemeClr val="lt1"/>
                </a:solidFill>
                <a:latin typeface="Lexend Deca"/>
                <a:ea typeface="Lexend Deca"/>
                <a:cs typeface="Lexend Deca"/>
                <a:sym typeface="Lexend Deca"/>
              </a:defRPr>
            </a:lvl7pPr>
            <a:lvl8pPr lvl="7" rtl="0" algn="r">
              <a:buNone/>
              <a:defRPr sz="1200">
                <a:solidFill>
                  <a:schemeClr val="lt1"/>
                </a:solidFill>
                <a:latin typeface="Lexend Deca"/>
                <a:ea typeface="Lexend Deca"/>
                <a:cs typeface="Lexend Deca"/>
                <a:sym typeface="Lexend Deca"/>
              </a:defRPr>
            </a:lvl8pPr>
            <a:lvl9pPr lvl="8" rtl="0" algn="r">
              <a:buNone/>
              <a:defRPr sz="12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
        <p:nvSpPr>
          <p:cNvPr id="2079" name="Google Shape;2079;p76"/>
          <p:cNvSpPr txBox="1"/>
          <p:nvPr>
            <p:ph type="title"/>
          </p:nvPr>
        </p:nvSpPr>
        <p:spPr>
          <a:xfrm>
            <a:off x="702900" y="836000"/>
            <a:ext cx="5129100" cy="396300"/>
          </a:xfrm>
          <a:prstGeom prst="rect">
            <a:avLst/>
          </a:prstGeom>
          <a:noFill/>
          <a:ln>
            <a:noFill/>
          </a:ln>
        </p:spPr>
        <p:txBody>
          <a:bodyPr anchorCtr="0" anchor="b" bIns="0" lIns="0" spcFirstLastPara="1" rIns="0" wrap="square" tIns="0">
            <a:noAutofit/>
          </a:bodyPr>
          <a:lstStyle>
            <a:lvl1pPr lvl="0"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lnSpc>
                <a:spcPct val="8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2080" name="Google Shape;2080;p76"/>
          <p:cNvSpPr txBox="1"/>
          <p:nvPr>
            <p:ph idx="1" type="body"/>
          </p:nvPr>
        </p:nvSpPr>
        <p:spPr>
          <a:xfrm>
            <a:off x="1007700" y="1582550"/>
            <a:ext cx="4824300" cy="2951400"/>
          </a:xfrm>
          <a:prstGeom prst="rect">
            <a:avLst/>
          </a:prstGeom>
          <a:noFill/>
          <a:ln>
            <a:noFill/>
          </a:ln>
        </p:spPr>
        <p:txBody>
          <a:bodyPr anchorCtr="0" anchor="t" bIns="0" lIns="0" spcFirstLastPara="1" rIns="0" wrap="square" tIns="0">
            <a:noAutofit/>
          </a:bodyPr>
          <a:lstStyle>
            <a:lvl1pPr indent="-355600" lvl="0" marL="457200" rtl="0">
              <a:lnSpc>
                <a:spcPct val="115000"/>
              </a:lnSpc>
              <a:spcBef>
                <a:spcPts val="0"/>
              </a:spcBef>
              <a:spcAft>
                <a:spcPts val="0"/>
              </a:spcAft>
              <a:buClr>
                <a:schemeClr val="accent1"/>
              </a:buClr>
              <a:buSzPts val="2000"/>
              <a:buFont typeface="Nunito Sans Light"/>
              <a:buChar char="▪"/>
              <a:defRPr sz="2000">
                <a:solidFill>
                  <a:schemeClr val="dk1"/>
                </a:solidFill>
                <a:latin typeface="Nunito Sans Light"/>
                <a:ea typeface="Nunito Sans Light"/>
                <a:cs typeface="Nunito Sans Light"/>
                <a:sym typeface="Nunito Sans Light"/>
              </a:defRPr>
            </a:lvl1pPr>
            <a:lvl2pPr indent="-355600" lvl="1" marL="9144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2pPr>
            <a:lvl3pPr indent="-355600" lvl="2" marL="13716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3pPr>
            <a:lvl4pPr indent="-355600" lvl="3" marL="1828800" rtl="0">
              <a:lnSpc>
                <a:spcPct val="115000"/>
              </a:lnSpc>
              <a:spcBef>
                <a:spcPts val="800"/>
              </a:spcBef>
              <a:spcAft>
                <a:spcPts val="0"/>
              </a:spcAft>
              <a:buClr>
                <a:schemeClr val="dk2"/>
              </a:buClr>
              <a:buSzPts val="2000"/>
              <a:buFont typeface="Nunito Sans Light"/>
              <a:buChar char="▫"/>
              <a:defRPr sz="2000">
                <a:solidFill>
                  <a:schemeClr val="dk1"/>
                </a:solidFill>
                <a:latin typeface="Nunito Sans Light"/>
                <a:ea typeface="Nunito Sans Light"/>
                <a:cs typeface="Nunito Sans Light"/>
                <a:sym typeface="Nunito Sans Light"/>
              </a:defRPr>
            </a:lvl4pPr>
            <a:lvl5pPr indent="-355600" lvl="4" marL="22860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5pPr>
            <a:lvl6pPr indent="-355600" lvl="5" marL="27432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6pPr>
            <a:lvl7pPr indent="-355600" lvl="6" marL="32004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7pPr>
            <a:lvl8pPr indent="-355600" lvl="7" marL="3657600" rtl="0">
              <a:lnSpc>
                <a:spcPct val="115000"/>
              </a:lnSpc>
              <a:spcBef>
                <a:spcPts val="800"/>
              </a:spcBef>
              <a:spcAft>
                <a:spcPts val="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8pPr>
            <a:lvl9pPr indent="-355600" lvl="8" marL="4114800" rtl="0">
              <a:lnSpc>
                <a:spcPct val="115000"/>
              </a:lnSpc>
              <a:spcBef>
                <a:spcPts val="800"/>
              </a:spcBef>
              <a:spcAft>
                <a:spcPts val="800"/>
              </a:spcAft>
              <a:buClr>
                <a:schemeClr val="dk1"/>
              </a:buClr>
              <a:buSzPts val="2000"/>
              <a:buFont typeface="Nunito Sans Light"/>
              <a:buChar char="■"/>
              <a:defRPr sz="2000">
                <a:solidFill>
                  <a:schemeClr val="dk1"/>
                </a:solidFill>
                <a:latin typeface="Nunito Sans Light"/>
                <a:ea typeface="Nunito Sans Light"/>
                <a:cs typeface="Nunito Sans Light"/>
                <a:sym typeface="Nunito Sans Light"/>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2165" name="Shape 2165"/>
        <p:cNvGrpSpPr/>
        <p:nvPr/>
      </p:nvGrpSpPr>
      <p:grpSpPr>
        <a:xfrm>
          <a:off x="0" y="0"/>
          <a:ext cx="0" cy="0"/>
          <a:chOff x="0" y="0"/>
          <a:chExt cx="0" cy="0"/>
        </a:xfrm>
      </p:grpSpPr>
      <p:sp>
        <p:nvSpPr>
          <p:cNvPr id="2166" name="Google Shape;2166;p88"/>
          <p:cNvSpPr txBox="1"/>
          <p:nvPr>
            <p:ph type="title"/>
          </p:nvPr>
        </p:nvSpPr>
        <p:spPr>
          <a:xfrm>
            <a:off x="1044475" y="742575"/>
            <a:ext cx="7207500" cy="6333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b="1" sz="3200">
                <a:solidFill>
                  <a:schemeClr val="accent4"/>
                </a:solidFill>
                <a:latin typeface="Red Hat Display"/>
                <a:ea typeface="Red Hat Display"/>
                <a:cs typeface="Red Hat Display"/>
                <a:sym typeface="Red Hat Display"/>
              </a:defRPr>
            </a:lvl9pPr>
          </a:lstStyle>
          <a:p/>
        </p:txBody>
      </p:sp>
      <p:sp>
        <p:nvSpPr>
          <p:cNvPr id="2167" name="Google Shape;2167;p88"/>
          <p:cNvSpPr txBox="1"/>
          <p:nvPr>
            <p:ph idx="1" type="body"/>
          </p:nvPr>
        </p:nvSpPr>
        <p:spPr>
          <a:xfrm>
            <a:off x="1044475" y="1468375"/>
            <a:ext cx="7207500" cy="27576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indent="-381000" lvl="1" marL="9144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indent="-381000" lvl="2" marL="13716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indent="-381000" lvl="3" marL="18288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indent="-381000" lvl="4" marL="2286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indent="-381000" lvl="5" marL="27432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indent="-381000" lvl="6" marL="32004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indent="-381000" lvl="7" marL="36576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indent="-381000" lvl="8" marL="41148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p:txBody>
      </p:sp>
      <p:sp>
        <p:nvSpPr>
          <p:cNvPr id="2168" name="Google Shape;2168;p88"/>
          <p:cNvSpPr txBox="1"/>
          <p:nvPr>
            <p:ph idx="12" type="sldNum"/>
          </p:nvPr>
        </p:nvSpPr>
        <p:spPr>
          <a:xfrm>
            <a:off x="8619825" y="4630250"/>
            <a:ext cx="524100" cy="513300"/>
          </a:xfrm>
          <a:prstGeom prst="rect">
            <a:avLst/>
          </a:prstGeom>
          <a:noFill/>
          <a:ln>
            <a:noFill/>
          </a:ln>
        </p:spPr>
        <p:txBody>
          <a:bodyPr anchorCtr="0" anchor="ctr" bIns="0" lIns="0" spcFirstLastPara="1" rIns="0" wrap="square" tIns="0">
            <a:noAutofit/>
          </a:bodyPr>
          <a:lstStyle>
            <a:lvl1pPr lvl="0" rtl="0" algn="ctr">
              <a:buNone/>
              <a:defRPr b="1" sz="1300">
                <a:solidFill>
                  <a:schemeClr val="dk2"/>
                </a:solidFill>
                <a:latin typeface="Red Hat Display"/>
                <a:ea typeface="Red Hat Display"/>
                <a:cs typeface="Red Hat Display"/>
                <a:sym typeface="Red Hat Display"/>
              </a:defRPr>
            </a:lvl1pPr>
            <a:lvl2pPr lvl="1" rtl="0" algn="ctr">
              <a:buNone/>
              <a:defRPr b="1" sz="1300">
                <a:solidFill>
                  <a:schemeClr val="dk2"/>
                </a:solidFill>
                <a:latin typeface="Red Hat Display"/>
                <a:ea typeface="Red Hat Display"/>
                <a:cs typeface="Red Hat Display"/>
                <a:sym typeface="Red Hat Display"/>
              </a:defRPr>
            </a:lvl2pPr>
            <a:lvl3pPr lvl="2" rtl="0" algn="ctr">
              <a:buNone/>
              <a:defRPr b="1" sz="1300">
                <a:solidFill>
                  <a:schemeClr val="dk2"/>
                </a:solidFill>
                <a:latin typeface="Red Hat Display"/>
                <a:ea typeface="Red Hat Display"/>
                <a:cs typeface="Red Hat Display"/>
                <a:sym typeface="Red Hat Display"/>
              </a:defRPr>
            </a:lvl3pPr>
            <a:lvl4pPr lvl="3" rtl="0" algn="ctr">
              <a:buNone/>
              <a:defRPr b="1" sz="1300">
                <a:solidFill>
                  <a:schemeClr val="dk2"/>
                </a:solidFill>
                <a:latin typeface="Red Hat Display"/>
                <a:ea typeface="Red Hat Display"/>
                <a:cs typeface="Red Hat Display"/>
                <a:sym typeface="Red Hat Display"/>
              </a:defRPr>
            </a:lvl4pPr>
            <a:lvl5pPr lvl="4" rtl="0" algn="ctr">
              <a:buNone/>
              <a:defRPr b="1" sz="1300">
                <a:solidFill>
                  <a:schemeClr val="dk2"/>
                </a:solidFill>
                <a:latin typeface="Red Hat Display"/>
                <a:ea typeface="Red Hat Display"/>
                <a:cs typeface="Red Hat Display"/>
                <a:sym typeface="Red Hat Display"/>
              </a:defRPr>
            </a:lvl5pPr>
            <a:lvl6pPr lvl="5" rtl="0" algn="ctr">
              <a:buNone/>
              <a:defRPr b="1" sz="1300">
                <a:solidFill>
                  <a:schemeClr val="dk2"/>
                </a:solidFill>
                <a:latin typeface="Red Hat Display"/>
                <a:ea typeface="Red Hat Display"/>
                <a:cs typeface="Red Hat Display"/>
                <a:sym typeface="Red Hat Display"/>
              </a:defRPr>
            </a:lvl6pPr>
            <a:lvl7pPr lvl="6" rtl="0" algn="ctr">
              <a:buNone/>
              <a:defRPr b="1" sz="1300">
                <a:solidFill>
                  <a:schemeClr val="dk2"/>
                </a:solidFill>
                <a:latin typeface="Red Hat Display"/>
                <a:ea typeface="Red Hat Display"/>
                <a:cs typeface="Red Hat Display"/>
                <a:sym typeface="Red Hat Display"/>
              </a:defRPr>
            </a:lvl7pPr>
            <a:lvl8pPr lvl="7" rtl="0" algn="ctr">
              <a:buNone/>
              <a:defRPr b="1" sz="1300">
                <a:solidFill>
                  <a:schemeClr val="dk2"/>
                </a:solidFill>
                <a:latin typeface="Red Hat Display"/>
                <a:ea typeface="Red Hat Display"/>
                <a:cs typeface="Red Hat Display"/>
                <a:sym typeface="Red Hat Display"/>
              </a:defRPr>
            </a:lvl8pPr>
            <a:lvl9pPr lvl="8" rtl="0" algn="ctr">
              <a:buNone/>
              <a:defRPr b="1" sz="1300">
                <a:solidFill>
                  <a:schemeClr val="dk2"/>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225" name="Shape 2225"/>
        <p:cNvGrpSpPr/>
        <p:nvPr/>
      </p:nvGrpSpPr>
      <p:grpSpPr>
        <a:xfrm>
          <a:off x="0" y="0"/>
          <a:ext cx="0" cy="0"/>
          <a:chOff x="0" y="0"/>
          <a:chExt cx="0" cy="0"/>
        </a:xfrm>
      </p:grpSpPr>
      <p:sp>
        <p:nvSpPr>
          <p:cNvPr id="2226" name="Google Shape;2226;p99"/>
          <p:cNvSpPr txBox="1"/>
          <p:nvPr>
            <p:ph type="title"/>
          </p:nvPr>
        </p:nvSpPr>
        <p:spPr>
          <a:xfrm>
            <a:off x="779100" y="836000"/>
            <a:ext cx="69621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p:txBody>
      </p:sp>
      <p:sp>
        <p:nvSpPr>
          <p:cNvPr id="2227" name="Google Shape;2227;p99"/>
          <p:cNvSpPr txBox="1"/>
          <p:nvPr>
            <p:ph idx="1" type="body"/>
          </p:nvPr>
        </p:nvSpPr>
        <p:spPr>
          <a:xfrm>
            <a:off x="779100" y="1492425"/>
            <a:ext cx="6962100" cy="28953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indent="-381000" lvl="1" marL="9144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indent="-381000" lvl="2" marL="13716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indent="-381000" lvl="3" marL="18288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indent="-381000" lvl="4" marL="2286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indent="-381000" lvl="5" marL="27432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indent="-381000" lvl="6" marL="32004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indent="-381000" lvl="7" marL="36576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indent="-381000" lvl="8" marL="41148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p:txBody>
      </p:sp>
      <p:sp>
        <p:nvSpPr>
          <p:cNvPr id="2228" name="Google Shape;2228;p9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lt1"/>
                </a:solidFill>
                <a:latin typeface="Fira Sans SemiBold"/>
                <a:ea typeface="Fira Sans SemiBold"/>
                <a:cs typeface="Fira Sans SemiBold"/>
                <a:sym typeface="Fira Sans SemiBold"/>
              </a:defRPr>
            </a:lvl1pPr>
            <a:lvl2pPr lvl="1" rtl="0" algn="r">
              <a:buNone/>
              <a:defRPr sz="1300">
                <a:solidFill>
                  <a:schemeClr val="lt1"/>
                </a:solidFill>
                <a:latin typeface="Fira Sans SemiBold"/>
                <a:ea typeface="Fira Sans SemiBold"/>
                <a:cs typeface="Fira Sans SemiBold"/>
                <a:sym typeface="Fira Sans SemiBold"/>
              </a:defRPr>
            </a:lvl2pPr>
            <a:lvl3pPr lvl="2" rtl="0" algn="r">
              <a:buNone/>
              <a:defRPr sz="1300">
                <a:solidFill>
                  <a:schemeClr val="lt1"/>
                </a:solidFill>
                <a:latin typeface="Fira Sans SemiBold"/>
                <a:ea typeface="Fira Sans SemiBold"/>
                <a:cs typeface="Fira Sans SemiBold"/>
                <a:sym typeface="Fira Sans SemiBold"/>
              </a:defRPr>
            </a:lvl3pPr>
            <a:lvl4pPr lvl="3" rtl="0" algn="r">
              <a:buNone/>
              <a:defRPr sz="1300">
                <a:solidFill>
                  <a:schemeClr val="lt1"/>
                </a:solidFill>
                <a:latin typeface="Fira Sans SemiBold"/>
                <a:ea typeface="Fira Sans SemiBold"/>
                <a:cs typeface="Fira Sans SemiBold"/>
                <a:sym typeface="Fira Sans SemiBold"/>
              </a:defRPr>
            </a:lvl4pPr>
            <a:lvl5pPr lvl="4" rtl="0" algn="r">
              <a:buNone/>
              <a:defRPr sz="1300">
                <a:solidFill>
                  <a:schemeClr val="lt1"/>
                </a:solidFill>
                <a:latin typeface="Fira Sans SemiBold"/>
                <a:ea typeface="Fira Sans SemiBold"/>
                <a:cs typeface="Fira Sans SemiBold"/>
                <a:sym typeface="Fira Sans SemiBold"/>
              </a:defRPr>
            </a:lvl5pPr>
            <a:lvl6pPr lvl="5" rtl="0" algn="r">
              <a:buNone/>
              <a:defRPr sz="1300">
                <a:solidFill>
                  <a:schemeClr val="lt1"/>
                </a:solidFill>
                <a:latin typeface="Fira Sans SemiBold"/>
                <a:ea typeface="Fira Sans SemiBold"/>
                <a:cs typeface="Fira Sans SemiBold"/>
                <a:sym typeface="Fira Sans SemiBold"/>
              </a:defRPr>
            </a:lvl6pPr>
            <a:lvl7pPr lvl="6" rtl="0" algn="r">
              <a:buNone/>
              <a:defRPr sz="1300">
                <a:solidFill>
                  <a:schemeClr val="lt1"/>
                </a:solidFill>
                <a:latin typeface="Fira Sans SemiBold"/>
                <a:ea typeface="Fira Sans SemiBold"/>
                <a:cs typeface="Fira Sans SemiBold"/>
                <a:sym typeface="Fira Sans SemiBold"/>
              </a:defRPr>
            </a:lvl7pPr>
            <a:lvl8pPr lvl="7" rtl="0" algn="r">
              <a:buNone/>
              <a:defRPr sz="1300">
                <a:solidFill>
                  <a:schemeClr val="lt1"/>
                </a:solidFill>
                <a:latin typeface="Fira Sans SemiBold"/>
                <a:ea typeface="Fira Sans SemiBold"/>
                <a:cs typeface="Fira Sans SemiBold"/>
                <a:sym typeface="Fira Sans SemiBold"/>
              </a:defRPr>
            </a:lvl8pPr>
            <a:lvl9pPr lvl="8" rtl="0" algn="r">
              <a:buNone/>
              <a:defRPr sz="1300">
                <a:solidFill>
                  <a:schemeClr val="lt1"/>
                </a:solidFill>
                <a:latin typeface="Fira Sans SemiBold"/>
                <a:ea typeface="Fira Sans SemiBold"/>
                <a:cs typeface="Fira Sans SemiBold"/>
                <a:sym typeface="Fira Sans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image" Target="../media/image5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 Id="rId3" Type="http://schemas.openxmlformats.org/officeDocument/2006/relationships/image" Target="../media/image6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 Id="rId3" Type="http://schemas.openxmlformats.org/officeDocument/2006/relationships/image" Target="../media/image55.jpg"/><Relationship Id="rId4" Type="http://schemas.openxmlformats.org/officeDocument/2006/relationships/image" Target="../media/image8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8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 Id="rId3" Type="http://schemas.openxmlformats.org/officeDocument/2006/relationships/image" Target="../media/image8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7.xml"/><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8.xml"/><Relationship Id="rId3" Type="http://schemas.openxmlformats.org/officeDocument/2006/relationships/image" Target="../media/image8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xml"/><Relationship Id="rId3" Type="http://schemas.openxmlformats.org/officeDocument/2006/relationships/image" Target="../media/image5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6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4.xml"/><Relationship Id="rId3" Type="http://schemas.openxmlformats.org/officeDocument/2006/relationships/image" Target="../media/image61.jp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5.xml"/><Relationship Id="rId3" Type="http://schemas.openxmlformats.org/officeDocument/2006/relationships/image" Target="../media/image63.jp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 Id="rId3" Type="http://schemas.openxmlformats.org/officeDocument/2006/relationships/image" Target="../media/image67.jpg"/><Relationship Id="rId4" Type="http://schemas.openxmlformats.org/officeDocument/2006/relationships/image" Target="../media/image8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 Id="rId3" Type="http://schemas.openxmlformats.org/officeDocument/2006/relationships/image" Target="../media/image77.jpg"/><Relationship Id="rId4" Type="http://schemas.openxmlformats.org/officeDocument/2006/relationships/image" Target="../media/image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xml"/><Relationship Id="rId3" Type="http://schemas.openxmlformats.org/officeDocument/2006/relationships/image" Target="../media/image57.jpg"/><Relationship Id="rId4" Type="http://schemas.openxmlformats.org/officeDocument/2006/relationships/image" Target="../media/image7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hyperlink" Target="https://www.tandfonline.com/doi/abs/10.1080/15256480.2021.1953423" TargetMode="External"/><Relationship Id="rId4" Type="http://schemas.openxmlformats.org/officeDocument/2006/relationships/hyperlink" Target="https://www.tandfonline.com/doi/abs/10.1080/19368623.2021.183559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5.xml"/><Relationship Id="rId3" Type="http://schemas.openxmlformats.org/officeDocument/2006/relationships/image" Target="../media/image8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50.jpg"/><Relationship Id="rId4" Type="http://schemas.openxmlformats.org/officeDocument/2006/relationships/image" Target="../media/image6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51.jpg"/><Relationship Id="rId4" Type="http://schemas.openxmlformats.org/officeDocument/2006/relationships/image" Target="../media/image83.jpg"/><Relationship Id="rId5" Type="http://schemas.openxmlformats.org/officeDocument/2006/relationships/image" Target="../media/image90.jpg"/><Relationship Id="rId6" Type="http://schemas.openxmlformats.org/officeDocument/2006/relationships/image" Target="../media/image8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61E7F"/>
            </a:gs>
            <a:gs pos="100000">
              <a:srgbClr val="FF9900"/>
            </a:gs>
          </a:gsLst>
          <a:lin ang="5400700" scaled="0"/>
        </a:gradFill>
      </p:bgPr>
    </p:bg>
    <p:spTree>
      <p:nvGrpSpPr>
        <p:cNvPr id="2500" name="Shape 2500"/>
        <p:cNvGrpSpPr/>
        <p:nvPr/>
      </p:nvGrpSpPr>
      <p:grpSpPr>
        <a:xfrm>
          <a:off x="0" y="0"/>
          <a:ext cx="0" cy="0"/>
          <a:chOff x="0" y="0"/>
          <a:chExt cx="0" cy="0"/>
        </a:xfrm>
      </p:grpSpPr>
      <p:sp>
        <p:nvSpPr>
          <p:cNvPr id="2501" name="Google Shape;2501;p147"/>
          <p:cNvSpPr txBox="1"/>
          <p:nvPr>
            <p:ph idx="4294967295" type="ctrTitle"/>
          </p:nvPr>
        </p:nvSpPr>
        <p:spPr>
          <a:xfrm>
            <a:off x="1418525" y="2156900"/>
            <a:ext cx="6204900" cy="115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latin typeface="Montserrat"/>
                <a:ea typeface="Montserrat"/>
                <a:cs typeface="Montserrat"/>
                <a:sym typeface="Montserrat"/>
              </a:rPr>
              <a:t>Software Engineering Course Project Evaluation</a:t>
            </a:r>
            <a:endParaRPr sz="3000">
              <a:latin typeface="Montserrat"/>
              <a:ea typeface="Montserrat"/>
              <a:cs typeface="Montserrat"/>
              <a:sym typeface="Montserrat"/>
            </a:endParaRPr>
          </a:p>
        </p:txBody>
      </p:sp>
      <p:sp>
        <p:nvSpPr>
          <p:cNvPr id="2502" name="Google Shape;2502;p147"/>
          <p:cNvSpPr txBox="1"/>
          <p:nvPr>
            <p:ph idx="4294967295" type="subTitle"/>
          </p:nvPr>
        </p:nvSpPr>
        <p:spPr>
          <a:xfrm>
            <a:off x="1418525" y="3259152"/>
            <a:ext cx="6204900" cy="784800"/>
          </a:xfrm>
          <a:prstGeom prst="rect">
            <a:avLst/>
          </a:prstGeom>
        </p:spPr>
        <p:txBody>
          <a:bodyPr anchorCtr="0" anchor="ctr" bIns="0" lIns="0" spcFirstLastPara="1" rIns="0" wrap="square" tIns="0">
            <a:noAutofit/>
          </a:bodyPr>
          <a:lstStyle/>
          <a:p>
            <a:pPr indent="0" lvl="0" marL="0" rtl="0" algn="ctr">
              <a:spcBef>
                <a:spcPts val="600"/>
              </a:spcBef>
              <a:spcAft>
                <a:spcPts val="1000"/>
              </a:spcAft>
              <a:buNone/>
            </a:pPr>
            <a:r>
              <a:rPr b="1" lang="en">
                <a:solidFill>
                  <a:srgbClr val="FFFFFF"/>
                </a:solidFill>
                <a:latin typeface="Montserrat"/>
                <a:ea typeface="Montserrat"/>
                <a:cs typeface="Montserrat"/>
                <a:sym typeface="Montserrat"/>
              </a:rPr>
              <a:t>Group - 4</a:t>
            </a:r>
            <a:endParaRPr b="1">
              <a:solidFill>
                <a:srgbClr val="FFFFFF"/>
              </a:solidFill>
              <a:latin typeface="Montserrat"/>
              <a:ea typeface="Montserrat"/>
              <a:cs typeface="Montserrat"/>
              <a:sym typeface="Montserrat"/>
            </a:endParaRPr>
          </a:p>
        </p:txBody>
      </p:sp>
      <p:sp>
        <p:nvSpPr>
          <p:cNvPr id="2503" name="Google Shape;2503;p1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4" name="Google Shape;2504;p1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05" name="Google Shape;2505;p147"/>
          <p:cNvPicPr preferRelativeResize="0"/>
          <p:nvPr/>
        </p:nvPicPr>
        <p:blipFill>
          <a:blip r:embed="rId3">
            <a:alphaModFix/>
          </a:blip>
          <a:stretch>
            <a:fillRect/>
          </a:stretch>
        </p:blipFill>
        <p:spPr>
          <a:xfrm>
            <a:off x="2734776" y="737325"/>
            <a:ext cx="3804301" cy="136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1" name="Shape 2631"/>
        <p:cNvGrpSpPr/>
        <p:nvPr/>
      </p:nvGrpSpPr>
      <p:grpSpPr>
        <a:xfrm>
          <a:off x="0" y="0"/>
          <a:ext cx="0" cy="0"/>
          <a:chOff x="0" y="0"/>
          <a:chExt cx="0" cy="0"/>
        </a:xfrm>
      </p:grpSpPr>
      <p:sp>
        <p:nvSpPr>
          <p:cNvPr id="2632" name="Google Shape;2632;p156"/>
          <p:cNvSpPr txBox="1"/>
          <p:nvPr>
            <p:ph idx="4294967295" type="ctrTitle"/>
          </p:nvPr>
        </p:nvSpPr>
        <p:spPr>
          <a:xfrm>
            <a:off x="4166875" y="865163"/>
            <a:ext cx="3697800" cy="17643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7200">
                <a:solidFill>
                  <a:schemeClr val="accent1"/>
                </a:solidFill>
              </a:rPr>
              <a:t>Related</a:t>
            </a:r>
            <a:endParaRPr sz="7200">
              <a:solidFill>
                <a:schemeClr val="accent1"/>
              </a:solidFill>
            </a:endParaRPr>
          </a:p>
          <a:p>
            <a:pPr indent="0" lvl="0" marL="0" rtl="0" algn="l">
              <a:lnSpc>
                <a:spcPct val="80000"/>
              </a:lnSpc>
              <a:spcBef>
                <a:spcPts val="0"/>
              </a:spcBef>
              <a:spcAft>
                <a:spcPts val="0"/>
              </a:spcAft>
              <a:buNone/>
            </a:pPr>
            <a:r>
              <a:rPr lang="en" sz="7200">
                <a:solidFill>
                  <a:schemeClr val="lt1"/>
                </a:solidFill>
              </a:rPr>
              <a:t>Works</a:t>
            </a:r>
            <a:endParaRPr sz="7200">
              <a:solidFill>
                <a:schemeClr val="lt1"/>
              </a:solidFill>
            </a:endParaRPr>
          </a:p>
        </p:txBody>
      </p:sp>
      <p:sp>
        <p:nvSpPr>
          <p:cNvPr id="2633" name="Google Shape;2633;p156"/>
          <p:cNvSpPr txBox="1"/>
          <p:nvPr>
            <p:ph idx="4294967295" type="subTitle"/>
          </p:nvPr>
        </p:nvSpPr>
        <p:spPr>
          <a:xfrm>
            <a:off x="4166875" y="2612087"/>
            <a:ext cx="3697800" cy="10098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Basing on the previous work studies.</a:t>
            </a:r>
            <a:endParaRPr sz="2000"/>
          </a:p>
        </p:txBody>
      </p:sp>
      <p:grpSp>
        <p:nvGrpSpPr>
          <p:cNvPr id="2634" name="Google Shape;2634;p156"/>
          <p:cNvGrpSpPr/>
          <p:nvPr/>
        </p:nvGrpSpPr>
        <p:grpSpPr>
          <a:xfrm>
            <a:off x="1634543" y="884384"/>
            <a:ext cx="1854745" cy="1854695"/>
            <a:chOff x="6643075" y="3664250"/>
            <a:chExt cx="407950" cy="407975"/>
          </a:xfrm>
        </p:grpSpPr>
        <p:sp>
          <p:nvSpPr>
            <p:cNvPr id="2635" name="Google Shape;2635;p156"/>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56"/>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156"/>
          <p:cNvGrpSpPr/>
          <p:nvPr/>
        </p:nvGrpSpPr>
        <p:grpSpPr>
          <a:xfrm rot="-587398">
            <a:off x="1525367" y="2980185"/>
            <a:ext cx="762543" cy="762457"/>
            <a:chOff x="576250" y="4319400"/>
            <a:chExt cx="442075" cy="442050"/>
          </a:xfrm>
        </p:grpSpPr>
        <p:sp>
          <p:nvSpPr>
            <p:cNvPr id="2638" name="Google Shape;2638;p15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5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5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5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2" name="Google Shape;2642;p156"/>
          <p:cNvSpPr/>
          <p:nvPr/>
        </p:nvSpPr>
        <p:spPr>
          <a:xfrm>
            <a:off x="1190695" y="1312585"/>
            <a:ext cx="289939" cy="27680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56"/>
          <p:cNvSpPr/>
          <p:nvPr/>
        </p:nvSpPr>
        <p:spPr>
          <a:xfrm rot="2697081">
            <a:off x="3101120" y="2729714"/>
            <a:ext cx="440095" cy="42021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56"/>
          <p:cNvSpPr/>
          <p:nvPr/>
        </p:nvSpPr>
        <p:spPr>
          <a:xfrm>
            <a:off x="3449277" y="2489853"/>
            <a:ext cx="176266" cy="168378"/>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56"/>
          <p:cNvSpPr/>
          <p:nvPr/>
        </p:nvSpPr>
        <p:spPr>
          <a:xfrm rot="1280597">
            <a:off x="989841" y="2147546"/>
            <a:ext cx="176235" cy="16835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solidFill>
            <a:schemeClr val="accent3"/>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56"/>
          <p:cNvSpPr txBox="1"/>
          <p:nvPr>
            <p:ph idx="12" type="sldNum"/>
          </p:nvPr>
        </p:nvSpPr>
        <p:spPr>
          <a:xfrm>
            <a:off x="8760475" y="4759953"/>
            <a:ext cx="383400" cy="38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5BD"/>
        </a:solidFill>
      </p:bgPr>
    </p:bg>
    <p:spTree>
      <p:nvGrpSpPr>
        <p:cNvPr id="2650" name="Shape 2650"/>
        <p:cNvGrpSpPr/>
        <p:nvPr/>
      </p:nvGrpSpPr>
      <p:grpSpPr>
        <a:xfrm>
          <a:off x="0" y="0"/>
          <a:ext cx="0" cy="0"/>
          <a:chOff x="0" y="0"/>
          <a:chExt cx="0" cy="0"/>
        </a:xfrm>
      </p:grpSpPr>
      <p:sp>
        <p:nvSpPr>
          <p:cNvPr id="2651" name="Google Shape;2651;p157"/>
          <p:cNvSpPr txBox="1"/>
          <p:nvPr>
            <p:ph idx="4294967295" type="ctrTitle"/>
          </p:nvPr>
        </p:nvSpPr>
        <p:spPr>
          <a:xfrm>
            <a:off x="549125" y="247775"/>
            <a:ext cx="4553700" cy="690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rgbClr val="00529B"/>
                </a:solidFill>
                <a:latin typeface="Raleway Medium"/>
                <a:ea typeface="Raleway Medium"/>
                <a:cs typeface="Raleway Medium"/>
                <a:sym typeface="Raleway Medium"/>
              </a:rPr>
              <a:t>Related Works</a:t>
            </a:r>
            <a:endParaRPr sz="3600">
              <a:solidFill>
                <a:srgbClr val="00529B"/>
              </a:solidFill>
              <a:latin typeface="Raleway Medium"/>
              <a:ea typeface="Raleway Medium"/>
              <a:cs typeface="Raleway Medium"/>
              <a:sym typeface="Raleway Medium"/>
            </a:endParaRPr>
          </a:p>
        </p:txBody>
      </p:sp>
      <p:sp>
        <p:nvSpPr>
          <p:cNvPr id="2652" name="Google Shape;2652;p157"/>
          <p:cNvSpPr txBox="1"/>
          <p:nvPr>
            <p:ph idx="12" type="sldNum"/>
          </p:nvPr>
        </p:nvSpPr>
        <p:spPr>
          <a:xfrm>
            <a:off x="8688300" y="4687750"/>
            <a:ext cx="455700" cy="45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3" name="Google Shape;2653;p157"/>
          <p:cNvSpPr txBox="1"/>
          <p:nvPr/>
        </p:nvSpPr>
        <p:spPr>
          <a:xfrm>
            <a:off x="549125" y="989925"/>
            <a:ext cx="8019600" cy="346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aleway"/>
                <a:ea typeface="Raleway"/>
                <a:cs typeface="Raleway"/>
                <a:sym typeface="Raleway"/>
              </a:rPr>
              <a:t>Authors: </a:t>
            </a:r>
            <a:r>
              <a:rPr b="1" lang="en" sz="1200">
                <a:latin typeface="Raleway"/>
                <a:ea typeface="Raleway"/>
                <a:cs typeface="Raleway"/>
                <a:sym typeface="Raleway"/>
              </a:rPr>
              <a:t>Jeffery C. Kreeger, Scott J. Smith, H.G. Parsa. (2021)</a:t>
            </a:r>
            <a:endParaRPr b="1" sz="1200">
              <a:latin typeface="Raleway"/>
              <a:ea typeface="Raleway"/>
              <a:cs typeface="Raleway"/>
              <a:sym typeface="Raleway"/>
            </a:endParaRPr>
          </a:p>
          <a:p>
            <a:pPr indent="-304800" lvl="0" marL="457200" rtl="0" algn="just">
              <a:lnSpc>
                <a:spcPct val="115000"/>
              </a:lnSpc>
              <a:spcBef>
                <a:spcPts val="1000"/>
              </a:spcBef>
              <a:spcAft>
                <a:spcPts val="0"/>
              </a:spcAft>
              <a:buClr>
                <a:srgbClr val="000000"/>
              </a:buClr>
              <a:buSzPts val="1200"/>
              <a:buFont typeface="Raleway"/>
              <a:buChar char="▫"/>
            </a:pPr>
            <a:r>
              <a:rPr lang="en" sz="1200">
                <a:latin typeface="Raleway"/>
                <a:ea typeface="Raleway"/>
                <a:cs typeface="Raleway"/>
                <a:sym typeface="Raleway"/>
              </a:rPr>
              <a:t>It is designed so the customer can browse the Hotel, Services, and Rooms and book their stay accordingly. </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lang="en" sz="1200">
                <a:latin typeface="Raleway"/>
                <a:ea typeface="Raleway"/>
                <a:cs typeface="Raleway"/>
                <a:sym typeface="Raleway"/>
              </a:rPr>
              <a:t>Administrators can store user details directly in the database, which reduces the amount of manual work and streamlines the process. </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lang="en" sz="1200">
                <a:latin typeface="Raleway"/>
                <a:ea typeface="Raleway"/>
                <a:cs typeface="Raleway"/>
                <a:sym typeface="Raleway"/>
              </a:rPr>
              <a:t>There are some of the perspectives which made the website idea came from and each feature provided has a unique strategy of background work.</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b="1" lang="en" sz="1200">
                <a:latin typeface="Raleway"/>
                <a:ea typeface="Raleway"/>
                <a:cs typeface="Raleway"/>
                <a:sym typeface="Raleway"/>
              </a:rPr>
              <a:t>Described about different uses of the application.</a:t>
            </a:r>
            <a:endParaRPr b="1"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Authors: </a:t>
            </a:r>
            <a:r>
              <a:rPr b="1" lang="en" sz="1200">
                <a:latin typeface="Raleway"/>
                <a:ea typeface="Raleway"/>
                <a:cs typeface="Raleway"/>
                <a:sym typeface="Raleway"/>
              </a:rPr>
              <a:t>P. P. Belobaba, J. L. Wilson,</a:t>
            </a:r>
            <a:endParaRPr b="1" sz="1200">
              <a:latin typeface="Raleway"/>
              <a:ea typeface="Raleway"/>
              <a:cs typeface="Raleway"/>
              <a:sym typeface="Raleway"/>
            </a:endParaRPr>
          </a:p>
          <a:p>
            <a:pPr indent="-304800" lvl="0" marL="457200" rtl="0" algn="just">
              <a:lnSpc>
                <a:spcPct val="115000"/>
              </a:lnSpc>
              <a:spcBef>
                <a:spcPts val="1000"/>
              </a:spcBef>
              <a:spcAft>
                <a:spcPts val="0"/>
              </a:spcAft>
              <a:buClr>
                <a:srgbClr val="000000"/>
              </a:buClr>
              <a:buSzPts val="1200"/>
              <a:buFont typeface="Raleway"/>
              <a:buChar char="▫"/>
            </a:pPr>
            <a:r>
              <a:rPr lang="en" sz="1200">
                <a:latin typeface="Raleway"/>
                <a:ea typeface="Raleway"/>
                <a:cs typeface="Raleway"/>
                <a:sym typeface="Raleway"/>
              </a:rPr>
              <a:t>In today's dynamic world, hotel management has gone deep into departments such as catering, airlines, clubs, and tourism, making it an attractive career choice. Through the Hotel Management system, the customers can book the rooms and services of the hotel online. It allows for easy management of customer information and facilitates communication between the hotel and customers.</a:t>
            </a:r>
            <a:endParaRPr sz="1200">
              <a:latin typeface="Raleway"/>
              <a:ea typeface="Raleway"/>
              <a:cs typeface="Raleway"/>
              <a:sym typeface="Raleway"/>
            </a:endParaRPr>
          </a:p>
          <a:p>
            <a:pPr indent="-304800" lvl="0" marL="457200" rtl="0" algn="just">
              <a:lnSpc>
                <a:spcPct val="115000"/>
              </a:lnSpc>
              <a:spcBef>
                <a:spcPts val="0"/>
              </a:spcBef>
              <a:spcAft>
                <a:spcPts val="0"/>
              </a:spcAft>
              <a:buClr>
                <a:srgbClr val="000000"/>
              </a:buClr>
              <a:buSzPts val="1200"/>
              <a:buFont typeface="Raleway"/>
              <a:buChar char="▫"/>
            </a:pPr>
            <a:r>
              <a:rPr b="1" lang="en" sz="1200">
                <a:latin typeface="Raleway"/>
                <a:ea typeface="Raleway"/>
                <a:cs typeface="Raleway"/>
                <a:sym typeface="Raleway"/>
              </a:rPr>
              <a:t>Explained More about The sectors where this application is useful.</a:t>
            </a:r>
            <a:endParaRPr b="1" sz="12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158"/>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9" name="Google Shape;2659;p158"/>
          <p:cNvSpPr txBox="1"/>
          <p:nvPr/>
        </p:nvSpPr>
        <p:spPr>
          <a:xfrm>
            <a:off x="76275" y="113475"/>
            <a:ext cx="5759100" cy="5079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Raleway"/>
                <a:ea typeface="Raleway"/>
                <a:cs typeface="Raleway"/>
                <a:sym typeface="Raleway"/>
              </a:rPr>
              <a:t>Authors: </a:t>
            </a:r>
            <a:r>
              <a:rPr b="1" lang="en" sz="1200">
                <a:latin typeface="Montserrat"/>
                <a:ea typeface="Montserrat"/>
                <a:cs typeface="Montserrat"/>
                <a:sym typeface="Montserrat"/>
              </a:rPr>
              <a:t>V Vrtiprah and J Sladoljev,</a:t>
            </a:r>
            <a:r>
              <a:rPr b="1" lang="en" sz="1200">
                <a:latin typeface="Raleway"/>
                <a:ea typeface="Raleway"/>
                <a:cs typeface="Raleway"/>
                <a:sym typeface="Raleway"/>
              </a:rPr>
              <a:t>(2012)</a:t>
            </a:r>
            <a:endParaRPr b="1" sz="1200">
              <a:latin typeface="Raleway"/>
              <a:ea typeface="Raleway"/>
              <a:cs typeface="Raleway"/>
              <a:sym typeface="Raleway"/>
            </a:endParaRPr>
          </a:p>
          <a:p>
            <a:pPr indent="-304800" lvl="0" marL="457200" rtl="0" algn="just">
              <a:lnSpc>
                <a:spcPct val="150000"/>
              </a:lnSpc>
              <a:spcBef>
                <a:spcPts val="0"/>
              </a:spcBef>
              <a:spcAft>
                <a:spcPts val="0"/>
              </a:spcAft>
              <a:buClr>
                <a:srgbClr val="000000"/>
              </a:buClr>
              <a:buSzPts val="1200"/>
              <a:buFont typeface="Raleway"/>
              <a:buChar char="▫"/>
            </a:pPr>
            <a:r>
              <a:rPr lang="en" sz="1200">
                <a:latin typeface="Raleway"/>
                <a:ea typeface="Raleway"/>
                <a:cs typeface="Raleway"/>
                <a:sym typeface="Raleway"/>
              </a:rPr>
              <a:t>As a facilitator, the Hotel website is used to make the user aware of the services and activities which the hotel provides. Each of the pages displayed on the website has a specific purpose. </a:t>
            </a:r>
            <a:endParaRPr sz="1200">
              <a:latin typeface="Raleway"/>
              <a:ea typeface="Raleway"/>
              <a:cs typeface="Raleway"/>
              <a:sym typeface="Raleway"/>
            </a:endParaRPr>
          </a:p>
          <a:p>
            <a:pPr indent="-304800" lvl="0" marL="457200" rtl="0" algn="just">
              <a:lnSpc>
                <a:spcPct val="150000"/>
              </a:lnSpc>
              <a:spcBef>
                <a:spcPts val="0"/>
              </a:spcBef>
              <a:spcAft>
                <a:spcPts val="0"/>
              </a:spcAft>
              <a:buClr>
                <a:srgbClr val="000000"/>
              </a:buClr>
              <a:buSzPts val="1200"/>
              <a:buFont typeface="Raleway"/>
              <a:buChar char="▫"/>
            </a:pPr>
            <a:r>
              <a:rPr lang="en" sz="1200">
                <a:latin typeface="Raleway"/>
                <a:ea typeface="Raleway"/>
                <a:cs typeface="Raleway"/>
                <a:sym typeface="Raleway"/>
              </a:rPr>
              <a:t>On the website, we provide the most up-to-date information on available rooms, the food recipes menu, as well as other services such as gym, massage, pool, room service, etc.</a:t>
            </a:r>
            <a:endParaRPr sz="1200">
              <a:latin typeface="Raleway"/>
              <a:ea typeface="Raleway"/>
              <a:cs typeface="Raleway"/>
              <a:sym typeface="Raleway"/>
            </a:endParaRPr>
          </a:p>
          <a:p>
            <a:pPr indent="-304800" lvl="0" marL="457200" rtl="0" algn="just">
              <a:lnSpc>
                <a:spcPct val="150000"/>
              </a:lnSpc>
              <a:spcBef>
                <a:spcPts val="0"/>
              </a:spcBef>
              <a:spcAft>
                <a:spcPts val="0"/>
              </a:spcAft>
              <a:buClr>
                <a:srgbClr val="000000"/>
              </a:buClr>
              <a:buSzPts val="1200"/>
              <a:buFont typeface="Raleway"/>
              <a:buChar char="▫"/>
            </a:pPr>
            <a:r>
              <a:rPr b="1" lang="en" sz="1200">
                <a:latin typeface="Raleway"/>
                <a:ea typeface="Raleway"/>
                <a:cs typeface="Raleway"/>
                <a:sym typeface="Raleway"/>
              </a:rPr>
              <a:t>Described More about the different options which can incorporate into our website.</a:t>
            </a:r>
            <a:endParaRPr b="1" sz="1200">
              <a:latin typeface="Raleway"/>
              <a:ea typeface="Raleway"/>
              <a:cs typeface="Raleway"/>
              <a:sym typeface="Raleway"/>
            </a:endParaRPr>
          </a:p>
          <a:p>
            <a:pPr indent="0" lvl="0" marL="0" rtl="0" algn="l">
              <a:lnSpc>
                <a:spcPct val="150000"/>
              </a:lnSpc>
              <a:spcBef>
                <a:spcPts val="0"/>
              </a:spcBef>
              <a:spcAft>
                <a:spcPts val="0"/>
              </a:spcAft>
              <a:buNone/>
            </a:pPr>
            <a:r>
              <a:rPr b="1" lang="en" sz="1200">
                <a:latin typeface="Raleway"/>
                <a:ea typeface="Raleway"/>
                <a:cs typeface="Raleway"/>
                <a:sym typeface="Raleway"/>
              </a:rPr>
              <a:t>Authors: </a:t>
            </a:r>
            <a:r>
              <a:rPr b="1" lang="en" sz="1200">
                <a:latin typeface="Montserrat"/>
                <a:ea typeface="Montserrat"/>
                <a:cs typeface="Montserrat"/>
                <a:sym typeface="Montserrat"/>
              </a:rPr>
              <a:t>Aakash Aakash, Abhishek Tandon, Anu Gupta Aggarwal. (2021) </a:t>
            </a:r>
            <a:endParaRPr b="1" sz="1200">
              <a:latin typeface="Raleway"/>
              <a:ea typeface="Raleway"/>
              <a:cs typeface="Raleway"/>
              <a:sym typeface="Raleway"/>
            </a:endParaRPr>
          </a:p>
          <a:p>
            <a:pPr indent="-304800" lvl="0" marL="457200" rtl="0" algn="just">
              <a:lnSpc>
                <a:spcPct val="150000"/>
              </a:lnSpc>
              <a:spcBef>
                <a:spcPts val="0"/>
              </a:spcBef>
              <a:spcAft>
                <a:spcPts val="0"/>
              </a:spcAft>
              <a:buClr>
                <a:srgbClr val="000000"/>
              </a:buClr>
              <a:buSzPts val="1200"/>
              <a:buFont typeface="Raleway"/>
              <a:buChar char="▫"/>
            </a:pPr>
            <a:r>
              <a:rPr lang="en" sz="1200">
                <a:latin typeface="Raleway"/>
                <a:ea typeface="Raleway"/>
                <a:cs typeface="Raleway"/>
                <a:sym typeface="Raleway"/>
              </a:rPr>
              <a:t>Users will be able to access it very comfortably because options, views, and processes are simple and clear. The user can check their expenditure and pay their bill directly from the website in order to remind themselves of the total they spent. In addition to being able to choose any payment method of their comfort, the user will also be able to complete the billing process by choosing an option.</a:t>
            </a:r>
            <a:endParaRPr sz="1200">
              <a:latin typeface="Raleway"/>
              <a:ea typeface="Raleway"/>
              <a:cs typeface="Raleway"/>
              <a:sym typeface="Raleway"/>
            </a:endParaRPr>
          </a:p>
          <a:p>
            <a:pPr indent="-304800" lvl="0" marL="457200" rtl="0" algn="just">
              <a:lnSpc>
                <a:spcPct val="150000"/>
              </a:lnSpc>
              <a:spcBef>
                <a:spcPts val="0"/>
              </a:spcBef>
              <a:spcAft>
                <a:spcPts val="0"/>
              </a:spcAft>
              <a:buClr>
                <a:srgbClr val="000000"/>
              </a:buClr>
              <a:buSzPts val="1200"/>
              <a:buFont typeface="Raleway"/>
              <a:buChar char="▫"/>
            </a:pPr>
            <a:r>
              <a:rPr b="1" lang="en" sz="1200">
                <a:latin typeface="Raleway"/>
                <a:ea typeface="Raleway"/>
                <a:cs typeface="Raleway"/>
                <a:sym typeface="Raleway"/>
              </a:rPr>
              <a:t>Explained About payment options.</a:t>
            </a:r>
            <a:endParaRPr b="1" sz="1200">
              <a:latin typeface="Raleway"/>
              <a:ea typeface="Raleway"/>
              <a:cs typeface="Raleway"/>
              <a:sym typeface="Raleway"/>
            </a:endParaRPr>
          </a:p>
        </p:txBody>
      </p:sp>
      <p:pic>
        <p:nvPicPr>
          <p:cNvPr id="2660" name="Google Shape;2660;p158"/>
          <p:cNvPicPr preferRelativeResize="0"/>
          <p:nvPr/>
        </p:nvPicPr>
        <p:blipFill>
          <a:blip r:embed="rId3">
            <a:alphaModFix/>
          </a:blip>
          <a:stretch>
            <a:fillRect/>
          </a:stretch>
        </p:blipFill>
        <p:spPr>
          <a:xfrm>
            <a:off x="5907050" y="0"/>
            <a:ext cx="3236951" cy="4228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4" name="Shape 2664"/>
        <p:cNvGrpSpPr/>
        <p:nvPr/>
      </p:nvGrpSpPr>
      <p:grpSpPr>
        <a:xfrm>
          <a:off x="0" y="0"/>
          <a:ext cx="0" cy="0"/>
          <a:chOff x="0" y="0"/>
          <a:chExt cx="0" cy="0"/>
        </a:xfrm>
      </p:grpSpPr>
      <p:sp>
        <p:nvSpPr>
          <p:cNvPr id="2665" name="Google Shape;2665;p159"/>
          <p:cNvSpPr txBox="1"/>
          <p:nvPr/>
        </p:nvSpPr>
        <p:spPr>
          <a:xfrm>
            <a:off x="-106100" y="1527475"/>
            <a:ext cx="5074200" cy="3259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1000"/>
              </a:spcBef>
              <a:spcAft>
                <a:spcPts val="0"/>
              </a:spcAft>
              <a:buNone/>
            </a:pPr>
            <a:r>
              <a:rPr lang="en" sz="1200">
                <a:solidFill>
                  <a:schemeClr val="lt1"/>
                </a:solidFill>
                <a:latin typeface="Raleway"/>
                <a:ea typeface="Raleway"/>
                <a:cs typeface="Raleway"/>
                <a:sym typeface="Raleway"/>
              </a:rPr>
              <a:t>In general, the aim of the Hotel Management System is to generalize and simplify the monthly or day-to-day activities of hotels such as the processing of room reservations, checking in and out customers, assigning rooms based on customer requirements, and calculating the bill, etc. which has to be performed repeatedly on regular basis. Providing a quick, reliable, efficient, and user-friendly system is the main goal. </a:t>
            </a:r>
            <a:endParaRPr sz="1200">
              <a:solidFill>
                <a:schemeClr val="lt1"/>
              </a:solidFill>
              <a:latin typeface="Raleway"/>
              <a:ea typeface="Raleway"/>
              <a:cs typeface="Raleway"/>
              <a:sym typeface="Raleway"/>
            </a:endParaRPr>
          </a:p>
          <a:p>
            <a:pPr indent="0" lvl="0" marL="457200" rtl="0" algn="just">
              <a:lnSpc>
                <a:spcPct val="115000"/>
              </a:lnSpc>
              <a:spcBef>
                <a:spcPts val="1000"/>
              </a:spcBef>
              <a:spcAft>
                <a:spcPts val="1000"/>
              </a:spcAft>
              <a:buNone/>
            </a:pPr>
            <a:r>
              <a:rPr lang="en" sz="1200">
                <a:solidFill>
                  <a:schemeClr val="lt1"/>
                </a:solidFill>
                <a:latin typeface="Raleway"/>
                <a:ea typeface="Raleway"/>
                <a:cs typeface="Raleway"/>
                <a:sym typeface="Raleway"/>
              </a:rPr>
              <a:t>Each Of the pages has a unique use and features. Each page will help the user to utilize the available services of the Hotel. Every page can be accessed by the user after logging in to the website by providing the necessary details. In the same way the user information and the selected services everything can be viewed by the admin. Admin has the authority to change the services according to availability. </a:t>
            </a:r>
            <a:endParaRPr sz="1200">
              <a:solidFill>
                <a:schemeClr val="lt1"/>
              </a:solidFill>
              <a:latin typeface="Raleway Light"/>
              <a:ea typeface="Raleway Light"/>
              <a:cs typeface="Raleway Light"/>
              <a:sym typeface="Raleway Light"/>
            </a:endParaRPr>
          </a:p>
        </p:txBody>
      </p:sp>
      <p:pic>
        <p:nvPicPr>
          <p:cNvPr id="2666" name="Google Shape;2666;p159"/>
          <p:cNvPicPr preferRelativeResize="0"/>
          <p:nvPr/>
        </p:nvPicPr>
        <p:blipFill>
          <a:blip r:embed="rId4">
            <a:alphaModFix/>
          </a:blip>
          <a:stretch>
            <a:fillRect/>
          </a:stretch>
        </p:blipFill>
        <p:spPr>
          <a:xfrm>
            <a:off x="5071900" y="0"/>
            <a:ext cx="3326577" cy="5143501"/>
          </a:xfrm>
          <a:prstGeom prst="rect">
            <a:avLst/>
          </a:prstGeom>
          <a:noFill/>
          <a:ln>
            <a:noFill/>
          </a:ln>
        </p:spPr>
      </p:pic>
      <p:sp>
        <p:nvSpPr>
          <p:cNvPr id="2667" name="Google Shape;2667;p159"/>
          <p:cNvSpPr txBox="1"/>
          <p:nvPr>
            <p:ph idx="4294967295" type="ctrTitle"/>
          </p:nvPr>
        </p:nvSpPr>
        <p:spPr>
          <a:xfrm>
            <a:off x="857500" y="644275"/>
            <a:ext cx="4110600" cy="88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t>Proposed System</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6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73" name="Google Shape;2673;p160"/>
          <p:cNvSpPr/>
          <p:nvPr/>
        </p:nvSpPr>
        <p:spPr>
          <a:xfrm rot="10800000">
            <a:off x="150" y="1000050"/>
            <a:ext cx="3067500" cy="3143400"/>
          </a:xfrm>
          <a:prstGeom prst="leftArrow">
            <a:avLst>
              <a:gd fmla="val 64591" name="adj1"/>
              <a:gd fmla="val 55752" name="adj2"/>
            </a:avLst>
          </a:prstGeom>
          <a:solidFill>
            <a:schemeClr val="lt1"/>
          </a:solidFill>
          <a:ln>
            <a:noFill/>
          </a:ln>
          <a:effectLst>
            <a:outerShdw blurRad="57150" rotWithShape="0" algn="bl" dir="10800000" dist="9525">
              <a:schemeClr val="dk1">
                <a:alpha val="2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60"/>
          <p:cNvSpPr txBox="1"/>
          <p:nvPr/>
        </p:nvSpPr>
        <p:spPr>
          <a:xfrm>
            <a:off x="3067650" y="189825"/>
            <a:ext cx="6031500" cy="464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solidFill>
                  <a:schemeClr val="lt1"/>
                </a:solidFill>
                <a:latin typeface="Raleway"/>
                <a:ea typeface="Raleway"/>
                <a:cs typeface="Raleway"/>
                <a:sym typeface="Raleway"/>
              </a:rPr>
              <a:t>Pages </a:t>
            </a:r>
            <a:r>
              <a:rPr b="1" lang="en" sz="2000">
                <a:solidFill>
                  <a:schemeClr val="lt1"/>
                </a:solidFill>
                <a:latin typeface="Raleway"/>
                <a:ea typeface="Raleway"/>
                <a:cs typeface="Raleway"/>
                <a:sym typeface="Raleway"/>
              </a:rPr>
              <a:t>Available for Customers:</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Welcome Page</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Login Page</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Register Page</a:t>
            </a:r>
            <a:r>
              <a:rPr b="1" lang="en" sz="2000">
                <a:solidFill>
                  <a:schemeClr val="lt1"/>
                </a:solidFill>
                <a:latin typeface="Raleway"/>
                <a:ea typeface="Raleway"/>
                <a:cs typeface="Raleway"/>
                <a:sym typeface="Raleway"/>
              </a:rPr>
              <a:t> </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Services Page</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Room Booking Page</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Payment Page</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Feedback Section</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Contact us Section</a:t>
            </a:r>
            <a:endParaRPr b="1" sz="2000">
              <a:solidFill>
                <a:schemeClr val="lt1"/>
              </a:solidFill>
              <a:latin typeface="Raleway"/>
              <a:ea typeface="Raleway"/>
              <a:cs typeface="Raleway"/>
              <a:sym typeface="Raleway"/>
            </a:endParaRPr>
          </a:p>
          <a:p>
            <a:pPr indent="-355600" lvl="0" marL="457200" rtl="0" algn="l">
              <a:lnSpc>
                <a:spcPct val="150000"/>
              </a:lnSpc>
              <a:spcBef>
                <a:spcPts val="0"/>
              </a:spcBef>
              <a:spcAft>
                <a:spcPts val="0"/>
              </a:spcAft>
              <a:buClr>
                <a:schemeClr val="lt1"/>
              </a:buClr>
              <a:buSzPts val="2000"/>
              <a:buFont typeface="Raleway"/>
              <a:buChar char="●"/>
            </a:pPr>
            <a:r>
              <a:rPr b="1" lang="en" sz="2000">
                <a:solidFill>
                  <a:schemeClr val="lt1"/>
                </a:solidFill>
                <a:latin typeface="Raleway"/>
                <a:ea typeface="Raleway"/>
                <a:cs typeface="Raleway"/>
                <a:sym typeface="Raleway"/>
              </a:rPr>
              <a:t>Rating Display Section</a:t>
            </a:r>
            <a:endParaRPr b="1" sz="2000">
              <a:solidFill>
                <a:schemeClr val="lt1"/>
              </a:solidFill>
              <a:latin typeface="Raleway"/>
              <a:ea typeface="Raleway"/>
              <a:cs typeface="Raleway"/>
              <a:sym typeface="Raleway"/>
            </a:endParaRPr>
          </a:p>
        </p:txBody>
      </p:sp>
      <p:sp>
        <p:nvSpPr>
          <p:cNvPr id="2675" name="Google Shape;2675;p160"/>
          <p:cNvSpPr txBox="1"/>
          <p:nvPr/>
        </p:nvSpPr>
        <p:spPr>
          <a:xfrm>
            <a:off x="150" y="1867575"/>
            <a:ext cx="391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accent1"/>
                </a:solidFill>
                <a:latin typeface="Montserrat"/>
                <a:ea typeface="Montserrat"/>
                <a:cs typeface="Montserrat"/>
                <a:sym typeface="Montserrat"/>
              </a:rPr>
              <a:t>Pages Available</a:t>
            </a:r>
            <a:endParaRPr b="1" sz="3600">
              <a:solidFill>
                <a:schemeClr val="lt1"/>
              </a:solidFill>
              <a:latin typeface="Montserrat"/>
              <a:ea typeface="Montserrat"/>
              <a:cs typeface="Montserrat"/>
              <a:sym typeface="Montserrat"/>
            </a:endParaRPr>
          </a:p>
        </p:txBody>
      </p:sp>
      <p:pic>
        <p:nvPicPr>
          <p:cNvPr id="2676" name="Google Shape;2676;p160"/>
          <p:cNvPicPr preferRelativeResize="0"/>
          <p:nvPr/>
        </p:nvPicPr>
        <p:blipFill rotWithShape="1">
          <a:blip r:embed="rId3">
            <a:alphaModFix/>
          </a:blip>
          <a:srcRect b="0" l="22938" r="24748" t="0"/>
          <a:stretch/>
        </p:blipFill>
        <p:spPr>
          <a:xfrm>
            <a:off x="7171951" y="0"/>
            <a:ext cx="197205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161"/>
          <p:cNvSpPr txBox="1"/>
          <p:nvPr>
            <p:ph idx="12" type="sldNum"/>
          </p:nvPr>
        </p:nvSpPr>
        <p:spPr>
          <a:xfrm>
            <a:off x="8229600" y="4533850"/>
            <a:ext cx="609600" cy="60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82" name="Google Shape;2682;p161"/>
          <p:cNvPicPr preferRelativeResize="0"/>
          <p:nvPr/>
        </p:nvPicPr>
        <p:blipFill>
          <a:blip r:embed="rId3">
            <a:alphaModFix/>
          </a:blip>
          <a:stretch>
            <a:fillRect/>
          </a:stretch>
        </p:blipFill>
        <p:spPr>
          <a:xfrm>
            <a:off x="959650" y="210050"/>
            <a:ext cx="4901540" cy="4838700"/>
          </a:xfrm>
          <a:prstGeom prst="rect">
            <a:avLst/>
          </a:prstGeom>
          <a:noFill/>
          <a:ln cap="flat" cmpd="sng" w="38100">
            <a:solidFill>
              <a:srgbClr val="008575"/>
            </a:solidFill>
            <a:prstDash val="solid"/>
            <a:miter lim="8000"/>
            <a:headEnd len="sm" w="sm" type="none"/>
            <a:tailEnd len="sm" w="sm" type="none"/>
          </a:ln>
        </p:spPr>
      </p:pic>
      <p:sp>
        <p:nvSpPr>
          <p:cNvPr id="2683" name="Google Shape;2683;p161"/>
          <p:cNvSpPr txBox="1"/>
          <p:nvPr/>
        </p:nvSpPr>
        <p:spPr>
          <a:xfrm rot="5400000">
            <a:off x="5934225" y="1890925"/>
            <a:ext cx="3552000" cy="923400"/>
          </a:xfrm>
          <a:prstGeom prst="rect">
            <a:avLst/>
          </a:prstGeom>
          <a:noFill/>
          <a:ln>
            <a:noFill/>
          </a:ln>
          <a:effectLst>
            <a:outerShdw blurRad="57150" rotWithShape="0" algn="bl" dir="21540000" dist="38100">
              <a:srgbClr val="009688"/>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4800">
                <a:latin typeface="Raleway Light"/>
                <a:ea typeface="Raleway Light"/>
                <a:cs typeface="Raleway Light"/>
                <a:sym typeface="Raleway Light"/>
              </a:rPr>
              <a:t>Flow Chart</a:t>
            </a:r>
            <a:endParaRPr sz="4800">
              <a:latin typeface="Raleway Light"/>
              <a:ea typeface="Raleway Light"/>
              <a:cs typeface="Raleway Light"/>
              <a:sym typeface="Raleway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162"/>
          <p:cNvSpPr txBox="1"/>
          <p:nvPr>
            <p:ph idx="4294967295" type="ctrTitle"/>
          </p:nvPr>
        </p:nvSpPr>
        <p:spPr>
          <a:xfrm>
            <a:off x="1193500" y="1360200"/>
            <a:ext cx="45828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t>Result Analysis</a:t>
            </a:r>
            <a:endParaRPr sz="6000"/>
          </a:p>
        </p:txBody>
      </p:sp>
      <p:sp>
        <p:nvSpPr>
          <p:cNvPr id="2689" name="Google Shape;2689;p162"/>
          <p:cNvSpPr txBox="1"/>
          <p:nvPr>
            <p:ph idx="4294967295" type="subTitle"/>
          </p:nvPr>
        </p:nvSpPr>
        <p:spPr>
          <a:xfrm>
            <a:off x="1193500" y="2845537"/>
            <a:ext cx="4185000" cy="1529700"/>
          </a:xfrm>
          <a:prstGeom prst="rect">
            <a:avLst/>
          </a:prstGeom>
        </p:spPr>
        <p:txBody>
          <a:bodyPr anchorCtr="0" anchor="t" bIns="0" lIns="0" spcFirstLastPara="1" rIns="0" wrap="square" tIns="0">
            <a:noAutofit/>
          </a:bodyPr>
          <a:lstStyle/>
          <a:p>
            <a:pPr indent="0" lvl="0" marL="0" rtl="0" algn="l">
              <a:spcBef>
                <a:spcPts val="0"/>
              </a:spcBef>
              <a:spcAft>
                <a:spcPts val="800"/>
              </a:spcAft>
              <a:buClr>
                <a:schemeClr val="dk1"/>
              </a:buClr>
              <a:buSzPts val="1100"/>
              <a:buFont typeface="Arial"/>
              <a:buNone/>
            </a:pPr>
            <a:r>
              <a:rPr b="1" lang="en" sz="1800"/>
              <a:t>Describing</a:t>
            </a:r>
            <a:r>
              <a:rPr b="1" lang="en" sz="1800"/>
              <a:t> Using each page</a:t>
            </a:r>
            <a:endParaRPr b="1" sz="1800"/>
          </a:p>
        </p:txBody>
      </p:sp>
      <p:sp>
        <p:nvSpPr>
          <p:cNvPr id="2690" name="Google Shape;2690;p162"/>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691" name="Google Shape;2691;p162"/>
          <p:cNvGrpSpPr/>
          <p:nvPr/>
        </p:nvGrpSpPr>
        <p:grpSpPr>
          <a:xfrm>
            <a:off x="4135151" y="2621584"/>
            <a:ext cx="1355430" cy="1355799"/>
            <a:chOff x="6654650" y="3665275"/>
            <a:chExt cx="409100" cy="409125"/>
          </a:xfrm>
        </p:grpSpPr>
        <p:sp>
          <p:nvSpPr>
            <p:cNvPr id="2692" name="Google Shape;2692;p16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4D7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6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D77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4" name="Google Shape;2694;p162"/>
          <p:cNvGrpSpPr/>
          <p:nvPr/>
        </p:nvGrpSpPr>
        <p:grpSpPr>
          <a:xfrm rot="1056907">
            <a:off x="2976933" y="3707639"/>
            <a:ext cx="895473" cy="895595"/>
            <a:chOff x="570875" y="4322250"/>
            <a:chExt cx="443300" cy="443325"/>
          </a:xfrm>
        </p:grpSpPr>
        <p:sp>
          <p:nvSpPr>
            <p:cNvPr id="2695" name="Google Shape;2695;p16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6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6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6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0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99" name="Google Shape;2699;p162"/>
          <p:cNvPicPr preferRelativeResize="0"/>
          <p:nvPr/>
        </p:nvPicPr>
        <p:blipFill>
          <a:blip r:embed="rId3">
            <a:alphaModFix/>
          </a:blip>
          <a:stretch>
            <a:fillRect/>
          </a:stretch>
        </p:blipFill>
        <p:spPr>
          <a:xfrm>
            <a:off x="5888970" y="532975"/>
            <a:ext cx="2730857" cy="4097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163"/>
          <p:cNvSpPr txBox="1"/>
          <p:nvPr>
            <p:ph type="ctrTitle"/>
          </p:nvPr>
        </p:nvSpPr>
        <p:spPr>
          <a:xfrm>
            <a:off x="664675" y="620775"/>
            <a:ext cx="5813400" cy="66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Welcome Page</a:t>
            </a:r>
            <a:endParaRPr/>
          </a:p>
        </p:txBody>
      </p:sp>
      <p:sp>
        <p:nvSpPr>
          <p:cNvPr id="2705" name="Google Shape;2705;p163"/>
          <p:cNvSpPr txBox="1"/>
          <p:nvPr>
            <p:ph idx="1" type="subTitle"/>
          </p:nvPr>
        </p:nvSpPr>
        <p:spPr>
          <a:xfrm>
            <a:off x="607000" y="2083825"/>
            <a:ext cx="1561200" cy="3705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800"/>
              <a:t>The website Starts with Welcome Page</a:t>
            </a:r>
            <a:endParaRPr sz="1800"/>
          </a:p>
        </p:txBody>
      </p:sp>
      <p:pic>
        <p:nvPicPr>
          <p:cNvPr id="2706" name="Google Shape;2706;p163"/>
          <p:cNvPicPr preferRelativeResize="0"/>
          <p:nvPr/>
        </p:nvPicPr>
        <p:blipFill>
          <a:blip r:embed="rId3">
            <a:alphaModFix/>
          </a:blip>
          <a:stretch>
            <a:fillRect/>
          </a:stretch>
        </p:blipFill>
        <p:spPr>
          <a:xfrm>
            <a:off x="2295975" y="1357950"/>
            <a:ext cx="6388525" cy="3232000"/>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164"/>
          <p:cNvSpPr txBox="1"/>
          <p:nvPr>
            <p:ph type="title"/>
          </p:nvPr>
        </p:nvSpPr>
        <p:spPr>
          <a:xfrm>
            <a:off x="1044475" y="742575"/>
            <a:ext cx="7207500" cy="63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Login &amp; </a:t>
            </a:r>
            <a:r>
              <a:rPr lang="en"/>
              <a:t>Registration</a:t>
            </a:r>
            <a:r>
              <a:rPr lang="en"/>
              <a:t> Pages</a:t>
            </a:r>
            <a:endParaRPr/>
          </a:p>
        </p:txBody>
      </p:sp>
      <p:sp>
        <p:nvSpPr>
          <p:cNvPr id="2712" name="Google Shape;2712;p164"/>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713" name="Google Shape;2713;p164"/>
          <p:cNvGrpSpPr/>
          <p:nvPr/>
        </p:nvGrpSpPr>
        <p:grpSpPr>
          <a:xfrm>
            <a:off x="608924" y="892350"/>
            <a:ext cx="210524" cy="333750"/>
            <a:chOff x="899801" y="909674"/>
            <a:chExt cx="250475" cy="397085"/>
          </a:xfrm>
        </p:grpSpPr>
        <p:sp>
          <p:nvSpPr>
            <p:cNvPr id="2714" name="Google Shape;2714;p164"/>
            <p:cNvSpPr/>
            <p:nvPr/>
          </p:nvSpPr>
          <p:spPr>
            <a:xfrm>
              <a:off x="975178" y="1255681"/>
              <a:ext cx="99722" cy="21982"/>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64"/>
            <p:cNvSpPr/>
            <p:nvPr/>
          </p:nvSpPr>
          <p:spPr>
            <a:xfrm>
              <a:off x="975178" y="1233140"/>
              <a:ext cx="99722" cy="21982"/>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64"/>
            <p:cNvSpPr/>
            <p:nvPr/>
          </p:nvSpPr>
          <p:spPr>
            <a:xfrm>
              <a:off x="975178" y="1277637"/>
              <a:ext cx="99722" cy="29122"/>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64"/>
            <p:cNvSpPr/>
            <p:nvPr/>
          </p:nvSpPr>
          <p:spPr>
            <a:xfrm>
              <a:off x="964479" y="1046771"/>
              <a:ext cx="34459" cy="162670"/>
            </a:xfrm>
            <a:custGeom>
              <a:rect b="b" l="l" r="r" t="t"/>
              <a:pathLst>
                <a:path extrusionOk="0" fill="none" h="6675" w="1414">
                  <a:moveTo>
                    <a:pt x="1413" y="6674"/>
                  </a:moveTo>
                  <a:lnTo>
                    <a:pt x="1413" y="6674"/>
                  </a:lnTo>
                  <a:lnTo>
                    <a:pt x="585" y="2850"/>
                  </a:lnTo>
                  <a:lnTo>
                    <a:pt x="1" y="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4"/>
            <p:cNvSpPr/>
            <p:nvPr/>
          </p:nvSpPr>
          <p:spPr>
            <a:xfrm>
              <a:off x="899801" y="909674"/>
              <a:ext cx="250475" cy="29977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64"/>
            <p:cNvSpPr/>
            <p:nvPr/>
          </p:nvSpPr>
          <p:spPr>
            <a:xfrm>
              <a:off x="1051139" y="1046771"/>
              <a:ext cx="34459" cy="162670"/>
            </a:xfrm>
            <a:custGeom>
              <a:rect b="b" l="l" r="r" t="t"/>
              <a:pathLst>
                <a:path extrusionOk="0" fill="none" h="6675" w="1414">
                  <a:moveTo>
                    <a:pt x="1413" y="1"/>
                  </a:moveTo>
                  <a:lnTo>
                    <a:pt x="1413" y="1"/>
                  </a:lnTo>
                  <a:lnTo>
                    <a:pt x="829" y="2850"/>
                  </a:lnTo>
                  <a:lnTo>
                    <a:pt x="1" y="6674"/>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64"/>
            <p:cNvSpPr/>
            <p:nvPr/>
          </p:nvSpPr>
          <p:spPr>
            <a:xfrm>
              <a:off x="981100" y="1040849"/>
              <a:ext cx="87878" cy="19009"/>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64"/>
            <p:cNvSpPr/>
            <p:nvPr/>
          </p:nvSpPr>
          <p:spPr>
            <a:xfrm>
              <a:off x="975178" y="1211769"/>
              <a:ext cx="99722" cy="24"/>
            </a:xfrm>
            <a:custGeom>
              <a:rect b="b" l="l" r="r" t="t"/>
              <a:pathLst>
                <a:path extrusionOk="0" fill="none" h="1" w="4092">
                  <a:moveTo>
                    <a:pt x="0" y="1"/>
                  </a:moveTo>
                  <a:lnTo>
                    <a:pt x="4092" y="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164"/>
          <p:cNvSpPr txBox="1"/>
          <p:nvPr/>
        </p:nvSpPr>
        <p:spPr>
          <a:xfrm>
            <a:off x="1044475" y="1375875"/>
            <a:ext cx="4633200" cy="3140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solidFill>
                  <a:srgbClr val="444444"/>
                </a:solidFill>
                <a:latin typeface="Raleway"/>
                <a:ea typeface="Raleway"/>
                <a:cs typeface="Raleway"/>
                <a:sym typeface="Raleway"/>
              </a:rPr>
              <a:t>The website for this hotel management system is designed for multiple users. In the beginning, the website will redirect the user to the login/register page since to access the website, the user must enter his/her credentials and these credentials must be validated.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rPr lang="en" sz="1200">
                <a:solidFill>
                  <a:srgbClr val="444444"/>
                </a:solidFill>
                <a:latin typeface="Raleway"/>
                <a:ea typeface="Raleway"/>
                <a:cs typeface="Raleway"/>
                <a:sym typeface="Raleway"/>
              </a:rPr>
              <a:t>If you are a first-time visitor to the website, you will have to register your details before you can log in. If you are an existing user, you can simply use your login details. Users will be prompted to enter their login details to determine whether they are correct. Incorrect entry will result in an "Invalid User/Password" message. </a:t>
            </a:r>
            <a:endParaRPr sz="1200">
              <a:latin typeface="Raleway"/>
              <a:ea typeface="Raleway"/>
              <a:cs typeface="Raleway"/>
              <a:sym typeface="Raleway"/>
            </a:endParaRPr>
          </a:p>
        </p:txBody>
      </p:sp>
      <p:pic>
        <p:nvPicPr>
          <p:cNvPr id="2723" name="Google Shape;2723;p164"/>
          <p:cNvPicPr preferRelativeResize="0"/>
          <p:nvPr/>
        </p:nvPicPr>
        <p:blipFill>
          <a:blip r:embed="rId3">
            <a:alphaModFix/>
          </a:blip>
          <a:stretch>
            <a:fillRect/>
          </a:stretch>
        </p:blipFill>
        <p:spPr>
          <a:xfrm>
            <a:off x="5982475" y="1518162"/>
            <a:ext cx="3161523" cy="21071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165"/>
          <p:cNvSpPr txBox="1"/>
          <p:nvPr>
            <p:ph idx="4294967295" type="ctrTitle"/>
          </p:nvPr>
        </p:nvSpPr>
        <p:spPr>
          <a:xfrm>
            <a:off x="1106975" y="667725"/>
            <a:ext cx="3671100" cy="70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1"/>
                </a:solidFill>
              </a:rPr>
              <a:t>Login Page</a:t>
            </a:r>
            <a:endParaRPr sz="4800">
              <a:solidFill>
                <a:schemeClr val="accent1"/>
              </a:solidFill>
            </a:endParaRPr>
          </a:p>
        </p:txBody>
      </p:sp>
      <p:sp>
        <p:nvSpPr>
          <p:cNvPr id="2729" name="Google Shape;2729;p165"/>
          <p:cNvSpPr txBox="1"/>
          <p:nvPr>
            <p:ph idx="4294967295" type="subTitle"/>
          </p:nvPr>
        </p:nvSpPr>
        <p:spPr>
          <a:xfrm>
            <a:off x="1106975" y="1868250"/>
            <a:ext cx="2380500" cy="1154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solidFill>
                  <a:schemeClr val="lt1"/>
                </a:solidFill>
              </a:rPr>
              <a:t>The customers can get the access to the website by providing the correct login details</a:t>
            </a:r>
            <a:endParaRPr sz="2000">
              <a:solidFill>
                <a:schemeClr val="lt1"/>
              </a:solidFill>
            </a:endParaRPr>
          </a:p>
        </p:txBody>
      </p:sp>
      <p:sp>
        <p:nvSpPr>
          <p:cNvPr id="2730" name="Google Shape;2730;p165"/>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731" name="Google Shape;2731;p165"/>
          <p:cNvGrpSpPr/>
          <p:nvPr/>
        </p:nvGrpSpPr>
        <p:grpSpPr>
          <a:xfrm>
            <a:off x="595647" y="2445424"/>
            <a:ext cx="252657" cy="252657"/>
            <a:chOff x="884004" y="2757472"/>
            <a:chExt cx="300603" cy="300604"/>
          </a:xfrm>
        </p:grpSpPr>
        <p:sp>
          <p:nvSpPr>
            <p:cNvPr id="2732" name="Google Shape;2732;p165"/>
            <p:cNvSpPr/>
            <p:nvPr/>
          </p:nvSpPr>
          <p:spPr>
            <a:xfrm>
              <a:off x="884004" y="2929419"/>
              <a:ext cx="128674" cy="128657"/>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65"/>
            <p:cNvSpPr/>
            <p:nvPr/>
          </p:nvSpPr>
          <p:spPr>
            <a:xfrm>
              <a:off x="1064276" y="2757472"/>
              <a:ext cx="120332" cy="120349"/>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65"/>
            <p:cNvSpPr/>
            <p:nvPr/>
          </p:nvSpPr>
          <p:spPr>
            <a:xfrm>
              <a:off x="931046" y="2803676"/>
              <a:ext cx="207362" cy="207362"/>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65"/>
            <p:cNvSpPr/>
            <p:nvPr/>
          </p:nvSpPr>
          <p:spPr>
            <a:xfrm>
              <a:off x="1025968" y="2832001"/>
              <a:ext cx="34156" cy="34156"/>
            </a:xfrm>
            <a:custGeom>
              <a:rect b="b" l="l" r="r" t="t"/>
              <a:pathLst>
                <a:path extrusionOk="0" fill="none" h="1998" w="1998">
                  <a:moveTo>
                    <a:pt x="1" y="1997"/>
                  </a:moveTo>
                  <a:lnTo>
                    <a:pt x="1998" y="0"/>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6" name="Google Shape;2736;p165"/>
          <p:cNvPicPr preferRelativeResize="0"/>
          <p:nvPr/>
        </p:nvPicPr>
        <p:blipFill>
          <a:blip r:embed="rId3">
            <a:alphaModFix/>
          </a:blip>
          <a:stretch>
            <a:fillRect/>
          </a:stretch>
        </p:blipFill>
        <p:spPr>
          <a:xfrm>
            <a:off x="3762200" y="1616400"/>
            <a:ext cx="4779624" cy="2413196"/>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9" name="Shape 2509"/>
        <p:cNvGrpSpPr/>
        <p:nvPr/>
      </p:nvGrpSpPr>
      <p:grpSpPr>
        <a:xfrm>
          <a:off x="0" y="0"/>
          <a:ext cx="0" cy="0"/>
          <a:chOff x="0" y="0"/>
          <a:chExt cx="0" cy="0"/>
        </a:xfrm>
      </p:grpSpPr>
      <p:sp>
        <p:nvSpPr>
          <p:cNvPr id="2510" name="Google Shape;2510;p148"/>
          <p:cNvSpPr txBox="1"/>
          <p:nvPr>
            <p:ph type="title"/>
          </p:nvPr>
        </p:nvSpPr>
        <p:spPr>
          <a:xfrm>
            <a:off x="6168275" y="1638025"/>
            <a:ext cx="3026700" cy="6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Group - 4</a:t>
            </a:r>
            <a:endParaRPr sz="2400"/>
          </a:p>
        </p:txBody>
      </p:sp>
      <p:sp>
        <p:nvSpPr>
          <p:cNvPr id="2511" name="Google Shape;2511;p148"/>
          <p:cNvSpPr txBox="1"/>
          <p:nvPr/>
        </p:nvSpPr>
        <p:spPr>
          <a:xfrm>
            <a:off x="438825" y="1709650"/>
            <a:ext cx="5204700" cy="19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b="1" lang="en" sz="2400">
                <a:solidFill>
                  <a:schemeClr val="lt1"/>
                </a:solidFill>
                <a:latin typeface="Montserrat"/>
                <a:ea typeface="Montserrat"/>
                <a:cs typeface="Montserrat"/>
                <a:sym typeface="Montserrat"/>
              </a:rPr>
              <a:t>Crew of the Project:</a:t>
            </a:r>
            <a:endParaRPr b="1" sz="2400">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AP19110010174 - </a:t>
            </a:r>
            <a:r>
              <a:rPr b="1" lang="en">
                <a:solidFill>
                  <a:schemeClr val="lt1"/>
                </a:solidFill>
                <a:latin typeface="Montserrat"/>
                <a:ea typeface="Montserrat"/>
                <a:cs typeface="Montserrat"/>
                <a:sym typeface="Montserrat"/>
              </a:rPr>
              <a:t>Boyapati Sai Venkat</a:t>
            </a:r>
            <a:endParaRPr b="1">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AP19110010192 - </a:t>
            </a:r>
            <a:r>
              <a:rPr b="1" lang="en">
                <a:solidFill>
                  <a:schemeClr val="lt1"/>
                </a:solidFill>
                <a:latin typeface="Montserrat"/>
                <a:ea typeface="Montserrat"/>
                <a:cs typeface="Montserrat"/>
                <a:sym typeface="Montserrat"/>
              </a:rPr>
              <a:t>Konakanchi Subrahmanyam</a:t>
            </a:r>
            <a:endParaRPr b="1">
              <a:solidFill>
                <a:schemeClr val="lt1"/>
              </a:solidFill>
              <a:latin typeface="Montserrat"/>
              <a:ea typeface="Montserrat"/>
              <a:cs typeface="Montserrat"/>
              <a:sym typeface="Montserrat"/>
            </a:endParaRPr>
          </a:p>
          <a:p>
            <a:pPr indent="-317500" lvl="0" marL="457200" rtl="0" algn="l">
              <a:lnSpc>
                <a:spcPct val="150000"/>
              </a:lnSpc>
              <a:spcBef>
                <a:spcPts val="1000"/>
              </a:spcBef>
              <a:spcAft>
                <a:spcPts val="1000"/>
              </a:spcAft>
              <a:buClr>
                <a:schemeClr val="lt1"/>
              </a:buClr>
              <a:buSzPts val="1400"/>
              <a:buFont typeface="Montserrat"/>
              <a:buChar char="●"/>
            </a:pPr>
            <a:r>
              <a:rPr b="1" lang="en">
                <a:solidFill>
                  <a:schemeClr val="lt1"/>
                </a:solidFill>
                <a:latin typeface="Montserrat"/>
                <a:ea typeface="Montserrat"/>
                <a:cs typeface="Montserrat"/>
                <a:sym typeface="Montserrat"/>
              </a:rPr>
              <a:t>AP19110010168 - Maddirala Sai Karthik</a:t>
            </a:r>
            <a:endParaRPr b="1">
              <a:solidFill>
                <a:schemeClr val="lt1"/>
              </a:solidFill>
              <a:latin typeface="Montserrat"/>
              <a:ea typeface="Montserrat"/>
              <a:cs typeface="Montserrat"/>
              <a:sym typeface="Montserrat"/>
            </a:endParaRPr>
          </a:p>
        </p:txBody>
      </p:sp>
      <p:sp>
        <p:nvSpPr>
          <p:cNvPr id="2512" name="Google Shape;2512;p148"/>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166"/>
          <p:cNvSpPr txBox="1"/>
          <p:nvPr>
            <p:ph idx="4294967295" type="ctrTitle"/>
          </p:nvPr>
        </p:nvSpPr>
        <p:spPr>
          <a:xfrm>
            <a:off x="1106975" y="667725"/>
            <a:ext cx="5028300" cy="70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accent1"/>
                </a:solidFill>
              </a:rPr>
              <a:t>Register</a:t>
            </a:r>
            <a:r>
              <a:rPr lang="en" sz="4800">
                <a:solidFill>
                  <a:schemeClr val="accent1"/>
                </a:solidFill>
              </a:rPr>
              <a:t> Page</a:t>
            </a:r>
            <a:endParaRPr sz="4800">
              <a:solidFill>
                <a:schemeClr val="accent1"/>
              </a:solidFill>
            </a:endParaRPr>
          </a:p>
        </p:txBody>
      </p:sp>
      <p:sp>
        <p:nvSpPr>
          <p:cNvPr id="2742" name="Google Shape;2742;p166"/>
          <p:cNvSpPr txBox="1"/>
          <p:nvPr>
            <p:ph idx="4294967295" type="subTitle"/>
          </p:nvPr>
        </p:nvSpPr>
        <p:spPr>
          <a:xfrm>
            <a:off x="1106975" y="1868250"/>
            <a:ext cx="2380500" cy="1154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2000">
                <a:solidFill>
                  <a:schemeClr val="lt1"/>
                </a:solidFill>
              </a:rPr>
              <a:t>The customers can get the access to the website by providing their details and by getting the access</a:t>
            </a:r>
            <a:endParaRPr sz="2000">
              <a:solidFill>
                <a:schemeClr val="lt1"/>
              </a:solidFill>
            </a:endParaRPr>
          </a:p>
        </p:txBody>
      </p:sp>
      <p:sp>
        <p:nvSpPr>
          <p:cNvPr id="2743" name="Google Shape;2743;p166"/>
          <p:cNvSpPr txBox="1"/>
          <p:nvPr>
            <p:ph idx="12" type="sldNum"/>
          </p:nvPr>
        </p:nvSpPr>
        <p:spPr>
          <a:xfrm>
            <a:off x="8619825" y="4630250"/>
            <a:ext cx="524100" cy="51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744" name="Google Shape;2744;p166"/>
          <p:cNvGrpSpPr/>
          <p:nvPr/>
        </p:nvGrpSpPr>
        <p:grpSpPr>
          <a:xfrm>
            <a:off x="595647" y="2445424"/>
            <a:ext cx="252657" cy="252657"/>
            <a:chOff x="884004" y="2757472"/>
            <a:chExt cx="300603" cy="300604"/>
          </a:xfrm>
        </p:grpSpPr>
        <p:sp>
          <p:nvSpPr>
            <p:cNvPr id="2745" name="Google Shape;2745;p166"/>
            <p:cNvSpPr/>
            <p:nvPr/>
          </p:nvSpPr>
          <p:spPr>
            <a:xfrm>
              <a:off x="884004" y="2929419"/>
              <a:ext cx="128674" cy="128657"/>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66"/>
            <p:cNvSpPr/>
            <p:nvPr/>
          </p:nvSpPr>
          <p:spPr>
            <a:xfrm>
              <a:off x="1064276" y="2757472"/>
              <a:ext cx="120332" cy="120349"/>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66"/>
            <p:cNvSpPr/>
            <p:nvPr/>
          </p:nvSpPr>
          <p:spPr>
            <a:xfrm>
              <a:off x="931046" y="2803676"/>
              <a:ext cx="207362" cy="207362"/>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66"/>
            <p:cNvSpPr/>
            <p:nvPr/>
          </p:nvSpPr>
          <p:spPr>
            <a:xfrm>
              <a:off x="1025968" y="2832001"/>
              <a:ext cx="34156" cy="34156"/>
            </a:xfrm>
            <a:custGeom>
              <a:rect b="b" l="l" r="r" t="t"/>
              <a:pathLst>
                <a:path extrusionOk="0" fill="none" h="1998" w="1998">
                  <a:moveTo>
                    <a:pt x="1" y="1997"/>
                  </a:moveTo>
                  <a:lnTo>
                    <a:pt x="1998" y="0"/>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9" name="Google Shape;2749;p166"/>
          <p:cNvPicPr preferRelativeResize="0"/>
          <p:nvPr/>
        </p:nvPicPr>
        <p:blipFill>
          <a:blip r:embed="rId3">
            <a:alphaModFix/>
          </a:blip>
          <a:stretch>
            <a:fillRect/>
          </a:stretch>
        </p:blipFill>
        <p:spPr>
          <a:xfrm>
            <a:off x="3678875" y="1527975"/>
            <a:ext cx="4940950" cy="2513075"/>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167"/>
          <p:cNvSpPr txBox="1"/>
          <p:nvPr>
            <p:ph type="ctrTitle"/>
          </p:nvPr>
        </p:nvSpPr>
        <p:spPr>
          <a:xfrm>
            <a:off x="1612525" y="779051"/>
            <a:ext cx="2788800" cy="96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Menu Section</a:t>
            </a:r>
            <a:endParaRPr/>
          </a:p>
        </p:txBody>
      </p:sp>
      <p:sp>
        <p:nvSpPr>
          <p:cNvPr id="2755" name="Google Shape;2755;p167"/>
          <p:cNvSpPr txBox="1"/>
          <p:nvPr>
            <p:ph idx="1" type="subTitle"/>
          </p:nvPr>
        </p:nvSpPr>
        <p:spPr>
          <a:xfrm>
            <a:off x="1612525" y="1844600"/>
            <a:ext cx="2908200" cy="2583900"/>
          </a:xfrm>
          <a:prstGeom prst="rect">
            <a:avLst/>
          </a:prstGeom>
        </p:spPr>
        <p:txBody>
          <a:bodyPr anchorCtr="0" anchor="t" bIns="0" lIns="0" spcFirstLastPara="1" rIns="0" wrap="square" tIns="0">
            <a:noAutofit/>
          </a:bodyPr>
          <a:lstStyle/>
          <a:p>
            <a:pPr indent="0" lvl="0" marL="0" rtl="0" algn="just">
              <a:lnSpc>
                <a:spcPct val="150000"/>
              </a:lnSpc>
              <a:spcBef>
                <a:spcPts val="0"/>
              </a:spcBef>
              <a:spcAft>
                <a:spcPts val="0"/>
              </a:spcAft>
              <a:buNone/>
            </a:pPr>
            <a:r>
              <a:rPr lang="en" sz="1200">
                <a:solidFill>
                  <a:srgbClr val="CFE5BD"/>
                </a:solidFill>
                <a:latin typeface="Raleway"/>
                <a:ea typeface="Raleway"/>
                <a:cs typeface="Raleway"/>
                <a:sym typeface="Raleway"/>
              </a:rPr>
              <a:t>This menu page is intended for users who are interested in discovering what menu items are available at our hotel when they visit for lunch or dinner. Likewise, the hotel guests will also require food to be served to them according to their taste, so they will be able to see the menu and place an order accordingly.</a:t>
            </a:r>
            <a:endParaRPr sz="1200">
              <a:solidFill>
                <a:srgbClr val="CFE5BD"/>
              </a:solidFill>
              <a:latin typeface="Raleway"/>
              <a:ea typeface="Raleway"/>
              <a:cs typeface="Raleway"/>
              <a:sym typeface="Raleway"/>
            </a:endParaRPr>
          </a:p>
          <a:p>
            <a:pPr indent="0" lvl="0" marL="0" rtl="0" algn="l">
              <a:spcBef>
                <a:spcPts val="0"/>
              </a:spcBef>
              <a:spcAft>
                <a:spcPts val="800"/>
              </a:spcAft>
              <a:buNone/>
            </a:pPr>
            <a:r>
              <a:t/>
            </a:r>
            <a:endParaRPr sz="1200">
              <a:solidFill>
                <a:srgbClr val="CFE5BD"/>
              </a:solidFill>
              <a:latin typeface="Raleway Light"/>
              <a:ea typeface="Raleway Light"/>
              <a:cs typeface="Raleway Light"/>
              <a:sym typeface="Raleway Light"/>
            </a:endParaRPr>
          </a:p>
        </p:txBody>
      </p:sp>
      <p:sp>
        <p:nvSpPr>
          <p:cNvPr id="2756" name="Google Shape;2756;p167"/>
          <p:cNvSpPr txBox="1"/>
          <p:nvPr/>
        </p:nvSpPr>
        <p:spPr>
          <a:xfrm>
            <a:off x="309375" y="309375"/>
            <a:ext cx="1042800" cy="135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0">
                <a:solidFill>
                  <a:schemeClr val="lt1"/>
                </a:solidFill>
                <a:latin typeface="Lexend Deca"/>
                <a:ea typeface="Lexend Deca"/>
                <a:cs typeface="Lexend Deca"/>
                <a:sym typeface="Lexend Deca"/>
              </a:rPr>
              <a:t>*</a:t>
            </a:r>
            <a:endParaRPr sz="6000">
              <a:solidFill>
                <a:schemeClr val="lt1"/>
              </a:solidFill>
              <a:latin typeface="Lexend Deca"/>
              <a:ea typeface="Lexend Deca"/>
              <a:cs typeface="Lexend Deca"/>
              <a:sym typeface="Lexend De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68"/>
          <p:cNvSpPr txBox="1"/>
          <p:nvPr>
            <p:ph type="ctrTitle"/>
          </p:nvPr>
        </p:nvSpPr>
        <p:spPr>
          <a:xfrm>
            <a:off x="1631500" y="2049175"/>
            <a:ext cx="3598200" cy="104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t>Menu Page</a:t>
            </a:r>
            <a:endParaRPr sz="6000"/>
          </a:p>
        </p:txBody>
      </p:sp>
      <p:grpSp>
        <p:nvGrpSpPr>
          <p:cNvPr id="2762" name="Google Shape;2762;p168"/>
          <p:cNvGrpSpPr/>
          <p:nvPr/>
        </p:nvGrpSpPr>
        <p:grpSpPr>
          <a:xfrm>
            <a:off x="643178" y="2356640"/>
            <a:ext cx="418649" cy="430217"/>
            <a:chOff x="2605300" y="5003050"/>
            <a:chExt cx="418900" cy="430475"/>
          </a:xfrm>
        </p:grpSpPr>
        <p:sp>
          <p:nvSpPr>
            <p:cNvPr id="2763" name="Google Shape;2763;p168"/>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64" name="Google Shape;2764;p168"/>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65" name="Google Shape;2765;p168"/>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pic>
        <p:nvPicPr>
          <p:cNvPr id="2766" name="Google Shape;2766;p168"/>
          <p:cNvPicPr preferRelativeResize="0"/>
          <p:nvPr/>
        </p:nvPicPr>
        <p:blipFill>
          <a:blip r:embed="rId3">
            <a:alphaModFix/>
          </a:blip>
          <a:stretch>
            <a:fillRect/>
          </a:stretch>
        </p:blipFill>
        <p:spPr>
          <a:xfrm>
            <a:off x="3881975" y="1289051"/>
            <a:ext cx="5262026" cy="2569350"/>
          </a:xfrm>
          <a:prstGeom prst="rect">
            <a:avLst/>
          </a:prstGeom>
          <a:noFill/>
          <a:ln cap="flat" cmpd="sng" w="28575">
            <a:solidFill>
              <a:srgbClr val="008575"/>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16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2" name="Google Shape;2772;p169"/>
          <p:cNvSpPr txBox="1"/>
          <p:nvPr>
            <p:ph idx="4294967295" type="ctrTitle"/>
          </p:nvPr>
        </p:nvSpPr>
        <p:spPr>
          <a:xfrm>
            <a:off x="193375" y="137625"/>
            <a:ext cx="6726000" cy="115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3600">
                <a:solidFill>
                  <a:schemeClr val="accent3"/>
                </a:solidFill>
                <a:latin typeface="Red Hat Display"/>
                <a:ea typeface="Red Hat Display"/>
                <a:cs typeface="Red Hat Display"/>
                <a:sym typeface="Red Hat Display"/>
              </a:rPr>
              <a:t>Room &amp; Service Details Pages</a:t>
            </a:r>
            <a:endParaRPr b="1" sz="3600">
              <a:solidFill>
                <a:schemeClr val="accent3"/>
              </a:solidFill>
              <a:latin typeface="Red Hat Display"/>
              <a:ea typeface="Red Hat Display"/>
              <a:cs typeface="Red Hat Display"/>
              <a:sym typeface="Red Hat Display"/>
            </a:endParaRPr>
          </a:p>
        </p:txBody>
      </p:sp>
      <p:sp>
        <p:nvSpPr>
          <p:cNvPr id="2773" name="Google Shape;2773;p169"/>
          <p:cNvSpPr txBox="1"/>
          <p:nvPr/>
        </p:nvSpPr>
        <p:spPr>
          <a:xfrm>
            <a:off x="326575" y="1367525"/>
            <a:ext cx="8369100" cy="12006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Our website will assist the user with learning about the hotel, our services, room availability, food recipes, and mainly the packages. The home page and about page tell the user all these things. </a:t>
            </a:r>
            <a:endParaRPr sz="1200">
              <a:solidFill>
                <a:srgbClr val="444444"/>
              </a:solidFill>
              <a:latin typeface="Montserrat"/>
              <a:ea typeface="Montserrat"/>
              <a:cs typeface="Montserrat"/>
              <a:sym typeface="Montserrat"/>
            </a:endParaRPr>
          </a:p>
          <a:p>
            <a:pPr indent="-304800" lvl="0" marL="457200" rtl="0" algn="just">
              <a:lnSpc>
                <a:spcPct val="150000"/>
              </a:lnSpc>
              <a:spcBef>
                <a:spcPts val="0"/>
              </a:spcBef>
              <a:spcAft>
                <a:spcPts val="0"/>
              </a:spcAft>
              <a:buClr>
                <a:srgbClr val="444444"/>
              </a:buClr>
              <a:buSzPts val="1200"/>
              <a:buFont typeface="Montserrat"/>
              <a:buChar char="●"/>
            </a:pPr>
            <a:r>
              <a:rPr lang="en" sz="1200">
                <a:solidFill>
                  <a:srgbClr val="444444"/>
                </a:solidFill>
                <a:latin typeface="Montserrat"/>
                <a:ea typeface="Montserrat"/>
                <a:cs typeface="Montserrat"/>
                <a:sym typeface="Montserrat"/>
              </a:rPr>
              <a:t>We intend to use these pages to provide detailed information about the hotel's activities in order to help users better understand the services we provide and convince them to plan a stay with us.</a:t>
            </a:r>
            <a:endParaRPr sz="1200">
              <a:latin typeface="Raleway"/>
              <a:ea typeface="Raleway"/>
              <a:cs typeface="Raleway"/>
              <a:sym typeface="Raleway"/>
            </a:endParaRPr>
          </a:p>
        </p:txBody>
      </p:sp>
      <p:pic>
        <p:nvPicPr>
          <p:cNvPr id="2774" name="Google Shape;2774;p169"/>
          <p:cNvPicPr preferRelativeResize="0"/>
          <p:nvPr/>
        </p:nvPicPr>
        <p:blipFill>
          <a:blip r:embed="rId3">
            <a:alphaModFix/>
          </a:blip>
          <a:stretch>
            <a:fillRect/>
          </a:stretch>
        </p:blipFill>
        <p:spPr>
          <a:xfrm>
            <a:off x="1939925" y="2708975"/>
            <a:ext cx="5042131" cy="2270575"/>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8" name="Shape 2778"/>
        <p:cNvGrpSpPr/>
        <p:nvPr/>
      </p:nvGrpSpPr>
      <p:grpSpPr>
        <a:xfrm>
          <a:off x="0" y="0"/>
          <a:ext cx="0" cy="0"/>
          <a:chOff x="0" y="0"/>
          <a:chExt cx="0" cy="0"/>
        </a:xfrm>
      </p:grpSpPr>
      <p:sp>
        <p:nvSpPr>
          <p:cNvPr id="2779" name="Google Shape;2779;p170"/>
          <p:cNvSpPr txBox="1"/>
          <p:nvPr>
            <p:ph idx="4294967295" type="title"/>
          </p:nvPr>
        </p:nvSpPr>
        <p:spPr>
          <a:xfrm>
            <a:off x="2293950" y="415550"/>
            <a:ext cx="4556100" cy="393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lt1"/>
                </a:solidFill>
              </a:rPr>
              <a:t>Room Booking Page</a:t>
            </a:r>
            <a:endParaRPr sz="2400">
              <a:solidFill>
                <a:schemeClr val="lt1"/>
              </a:solidFill>
            </a:endParaRPr>
          </a:p>
        </p:txBody>
      </p:sp>
      <p:sp>
        <p:nvSpPr>
          <p:cNvPr id="2780" name="Google Shape;2780;p17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1" name="Google Shape;2781;p170"/>
          <p:cNvSpPr txBox="1"/>
          <p:nvPr/>
        </p:nvSpPr>
        <p:spPr>
          <a:xfrm>
            <a:off x="1453100" y="911075"/>
            <a:ext cx="610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Fira Sans Light"/>
                <a:ea typeface="Fira Sans Light"/>
                <a:cs typeface="Fira Sans Light"/>
                <a:sym typeface="Fira Sans Light"/>
              </a:rPr>
              <a:t>The Customers can book the rooms after checking the room details.</a:t>
            </a:r>
            <a:endParaRPr>
              <a:solidFill>
                <a:schemeClr val="lt1"/>
              </a:solidFill>
              <a:latin typeface="Fira Sans Light"/>
              <a:ea typeface="Fira Sans Light"/>
              <a:cs typeface="Fira Sans Light"/>
              <a:sym typeface="Fira Sans Light"/>
            </a:endParaRPr>
          </a:p>
        </p:txBody>
      </p:sp>
      <p:pic>
        <p:nvPicPr>
          <p:cNvPr id="2782" name="Google Shape;2782;p170"/>
          <p:cNvPicPr preferRelativeResize="0"/>
          <p:nvPr/>
        </p:nvPicPr>
        <p:blipFill>
          <a:blip r:embed="rId4">
            <a:alphaModFix/>
          </a:blip>
          <a:stretch>
            <a:fillRect/>
          </a:stretch>
        </p:blipFill>
        <p:spPr>
          <a:xfrm>
            <a:off x="972463" y="1649150"/>
            <a:ext cx="7199076" cy="2883125"/>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6" name="Shape 2786"/>
        <p:cNvGrpSpPr/>
        <p:nvPr/>
      </p:nvGrpSpPr>
      <p:grpSpPr>
        <a:xfrm>
          <a:off x="0" y="0"/>
          <a:ext cx="0" cy="0"/>
          <a:chOff x="0" y="0"/>
          <a:chExt cx="0" cy="0"/>
        </a:xfrm>
      </p:grpSpPr>
      <p:sp>
        <p:nvSpPr>
          <p:cNvPr id="2787" name="Google Shape;2787;p171"/>
          <p:cNvSpPr txBox="1"/>
          <p:nvPr>
            <p:ph type="ctrTitle"/>
          </p:nvPr>
        </p:nvSpPr>
        <p:spPr>
          <a:xfrm>
            <a:off x="1561925" y="3020412"/>
            <a:ext cx="7003800" cy="54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Feedback Page</a:t>
            </a:r>
            <a:endParaRPr/>
          </a:p>
        </p:txBody>
      </p:sp>
      <p:sp>
        <p:nvSpPr>
          <p:cNvPr id="2788" name="Google Shape;2788;p171"/>
          <p:cNvSpPr txBox="1"/>
          <p:nvPr>
            <p:ph idx="1" type="subTitle"/>
          </p:nvPr>
        </p:nvSpPr>
        <p:spPr>
          <a:xfrm>
            <a:off x="1561925" y="3614100"/>
            <a:ext cx="7003800" cy="279600"/>
          </a:xfrm>
          <a:prstGeom prst="rect">
            <a:avLst/>
          </a:prstGeom>
        </p:spPr>
        <p:txBody>
          <a:bodyPr anchorCtr="0" anchor="t" bIns="0" lIns="0" spcFirstLastPara="1" rIns="0" wrap="square" tIns="0">
            <a:noAutofit/>
          </a:bodyPr>
          <a:lstStyle/>
          <a:p>
            <a:pPr indent="-304800" lvl="0" marL="457200" rtl="0" algn="just">
              <a:lnSpc>
                <a:spcPct val="150000"/>
              </a:lnSpc>
              <a:spcBef>
                <a:spcPts val="0"/>
              </a:spcBef>
              <a:spcAft>
                <a:spcPts val="0"/>
              </a:spcAft>
              <a:buClr>
                <a:srgbClr val="000000"/>
              </a:buClr>
              <a:buSzPts val="1200"/>
              <a:buChar char="●"/>
            </a:pPr>
            <a:r>
              <a:rPr lang="en" sz="1200">
                <a:solidFill>
                  <a:srgbClr val="000000"/>
                </a:solidFill>
              </a:rPr>
              <a:t>Feedback from hotel guests is the only way to improve and develop services. Guest feedback is one of the most important aspects of estimating the quality of the stay at the hotel. </a:t>
            </a:r>
            <a:endParaRPr sz="1200">
              <a:solidFill>
                <a:srgbClr val="000000"/>
              </a:solidFill>
            </a:endParaRPr>
          </a:p>
          <a:p>
            <a:pPr indent="-304800" lvl="0" marL="457200" rtl="0" algn="just">
              <a:lnSpc>
                <a:spcPct val="150000"/>
              </a:lnSpc>
              <a:spcBef>
                <a:spcPts val="0"/>
              </a:spcBef>
              <a:spcAft>
                <a:spcPts val="0"/>
              </a:spcAft>
              <a:buClr>
                <a:srgbClr val="000000"/>
              </a:buClr>
              <a:buSzPts val="1200"/>
              <a:buChar char="●"/>
            </a:pPr>
            <a:r>
              <a:rPr lang="en" sz="1200">
                <a:solidFill>
                  <a:srgbClr val="000000"/>
                </a:solidFill>
              </a:rPr>
              <a:t>As a result, the feedback section will be helpful to hotel management to improve themselves. The user only has to answer a few simple questions after leaving the hotel. </a:t>
            </a:r>
            <a:endParaRPr sz="1200">
              <a:solidFill>
                <a:srgbClr val="000000"/>
              </a:solidFill>
            </a:endParaRPr>
          </a:p>
        </p:txBody>
      </p:sp>
      <p:pic>
        <p:nvPicPr>
          <p:cNvPr id="2789" name="Google Shape;2789;p171"/>
          <p:cNvPicPr preferRelativeResize="0"/>
          <p:nvPr/>
        </p:nvPicPr>
        <p:blipFill>
          <a:blip r:embed="rId4">
            <a:alphaModFix/>
          </a:blip>
          <a:stretch>
            <a:fillRect/>
          </a:stretch>
        </p:blipFill>
        <p:spPr>
          <a:xfrm>
            <a:off x="2528100" y="348425"/>
            <a:ext cx="5943600" cy="2286000"/>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3" name="Shape 2793"/>
        <p:cNvGrpSpPr/>
        <p:nvPr/>
      </p:nvGrpSpPr>
      <p:grpSpPr>
        <a:xfrm>
          <a:off x="0" y="0"/>
          <a:ext cx="0" cy="0"/>
          <a:chOff x="0" y="0"/>
          <a:chExt cx="0" cy="0"/>
        </a:xfrm>
      </p:grpSpPr>
      <p:sp>
        <p:nvSpPr>
          <p:cNvPr id="2794" name="Google Shape;2794;p172"/>
          <p:cNvSpPr txBox="1"/>
          <p:nvPr>
            <p:ph idx="4294967295" type="ctrTitle"/>
          </p:nvPr>
        </p:nvSpPr>
        <p:spPr>
          <a:xfrm>
            <a:off x="486275" y="451250"/>
            <a:ext cx="4645800" cy="157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solidFill>
                  <a:schemeClr val="accent1"/>
                </a:solidFill>
              </a:rPr>
              <a:t>Payment Section</a:t>
            </a:r>
            <a:endParaRPr sz="6000">
              <a:solidFill>
                <a:schemeClr val="accent1"/>
              </a:solidFill>
            </a:endParaRPr>
          </a:p>
        </p:txBody>
      </p:sp>
      <p:sp>
        <p:nvSpPr>
          <p:cNvPr id="2795" name="Google Shape;2795;p172"/>
          <p:cNvSpPr txBox="1"/>
          <p:nvPr>
            <p:ph idx="4294967295" type="subTitle"/>
          </p:nvPr>
        </p:nvSpPr>
        <p:spPr>
          <a:xfrm>
            <a:off x="705375" y="2370775"/>
            <a:ext cx="4507200" cy="1080000"/>
          </a:xfrm>
          <a:prstGeom prst="rect">
            <a:avLst/>
          </a:prstGeom>
        </p:spPr>
        <p:txBody>
          <a:bodyPr anchorCtr="0" anchor="t" bIns="0" lIns="0" spcFirstLastPara="1" rIns="0" wrap="square" tIns="0">
            <a:noAutofit/>
          </a:bodyPr>
          <a:lstStyle/>
          <a:p>
            <a:pPr indent="0" lvl="0" marL="0" rtl="0" algn="just">
              <a:lnSpc>
                <a:spcPct val="150000"/>
              </a:lnSpc>
              <a:spcBef>
                <a:spcPts val="0"/>
              </a:spcBef>
              <a:spcAft>
                <a:spcPts val="0"/>
              </a:spcAft>
              <a:buNone/>
            </a:pPr>
            <a:r>
              <a:rPr lang="en" sz="1400">
                <a:solidFill>
                  <a:schemeClr val="lt1"/>
                </a:solidFill>
                <a:latin typeface="Raleway"/>
                <a:ea typeface="Raleway"/>
                <a:cs typeface="Raleway"/>
                <a:sym typeface="Raleway"/>
              </a:rPr>
              <a:t>The user can check their expenditure and pay their bill directly from the website in order to remind themselves of the total they spent. Besides enabling the user to track the progress of their monetary expenditure, it also allows them to complete the payment very easily via many payment methods such as credit card, debit card, </a:t>
            </a:r>
            <a:r>
              <a:rPr lang="en" sz="1400">
                <a:solidFill>
                  <a:schemeClr val="lt1"/>
                </a:solidFill>
                <a:latin typeface="Raleway"/>
                <a:ea typeface="Raleway"/>
                <a:cs typeface="Raleway"/>
                <a:sym typeface="Raleway"/>
              </a:rPr>
              <a:t>netbank</a:t>
            </a:r>
            <a:r>
              <a:rPr lang="en" sz="1400">
                <a:solidFill>
                  <a:schemeClr val="lt1"/>
                </a:solidFill>
                <a:latin typeface="Raleway"/>
                <a:ea typeface="Raleway"/>
                <a:cs typeface="Raleway"/>
                <a:sym typeface="Raleway"/>
              </a:rPr>
              <a:t>, etc.</a:t>
            </a:r>
            <a:endParaRPr sz="1400">
              <a:solidFill>
                <a:schemeClr val="lt1"/>
              </a:solidFill>
              <a:latin typeface="Raleway Light"/>
              <a:ea typeface="Raleway Light"/>
              <a:cs typeface="Raleway Light"/>
              <a:sym typeface="Raleway Light"/>
            </a:endParaRPr>
          </a:p>
        </p:txBody>
      </p:sp>
      <p:sp>
        <p:nvSpPr>
          <p:cNvPr id="2796" name="Google Shape;2796;p172"/>
          <p:cNvSpPr txBox="1"/>
          <p:nvPr>
            <p:ph idx="12" type="sldNum"/>
          </p:nvPr>
        </p:nvSpPr>
        <p:spPr>
          <a:xfrm>
            <a:off x="8833200" y="2262825"/>
            <a:ext cx="310800" cy="60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97" name="Google Shape;2797;p172"/>
          <p:cNvPicPr preferRelativeResize="0"/>
          <p:nvPr/>
        </p:nvPicPr>
        <p:blipFill>
          <a:blip r:embed="rId4">
            <a:alphaModFix/>
          </a:blip>
          <a:stretch>
            <a:fillRect/>
          </a:stretch>
        </p:blipFill>
        <p:spPr>
          <a:xfrm>
            <a:off x="5608175" y="306925"/>
            <a:ext cx="3225024" cy="4559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173"/>
          <p:cNvSpPr/>
          <p:nvPr/>
        </p:nvSpPr>
        <p:spPr>
          <a:xfrm>
            <a:off x="332400" y="2675"/>
            <a:ext cx="2483700" cy="139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73"/>
          <p:cNvSpPr txBox="1"/>
          <p:nvPr>
            <p:ph idx="4294967295" type="ctrTitle"/>
          </p:nvPr>
        </p:nvSpPr>
        <p:spPr>
          <a:xfrm>
            <a:off x="332400" y="285900"/>
            <a:ext cx="46101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solidFill>
                  <a:schemeClr val="lt1"/>
                </a:solidFill>
              </a:rPr>
              <a:t>Payment Section</a:t>
            </a:r>
            <a:endParaRPr sz="4800">
              <a:solidFill>
                <a:schemeClr val="lt1"/>
              </a:solidFill>
            </a:endParaRPr>
          </a:p>
        </p:txBody>
      </p:sp>
      <p:sp>
        <p:nvSpPr>
          <p:cNvPr id="2804" name="Google Shape;2804;p173"/>
          <p:cNvSpPr txBox="1"/>
          <p:nvPr>
            <p:ph idx="12" type="sldNum"/>
          </p:nvPr>
        </p:nvSpPr>
        <p:spPr>
          <a:xfrm>
            <a:off x="8480575" y="4696933"/>
            <a:ext cx="548700" cy="3135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05" name="Google Shape;2805;p173"/>
          <p:cNvPicPr preferRelativeResize="0"/>
          <p:nvPr/>
        </p:nvPicPr>
        <p:blipFill>
          <a:blip r:embed="rId3">
            <a:alphaModFix/>
          </a:blip>
          <a:stretch>
            <a:fillRect/>
          </a:stretch>
        </p:blipFill>
        <p:spPr>
          <a:xfrm>
            <a:off x="3200400" y="72625"/>
            <a:ext cx="5943600" cy="1952625"/>
          </a:xfrm>
          <a:prstGeom prst="rect">
            <a:avLst/>
          </a:prstGeom>
          <a:noFill/>
          <a:ln cap="flat" cmpd="sng" w="25400">
            <a:solidFill>
              <a:srgbClr val="008575"/>
            </a:solidFill>
            <a:prstDash val="solid"/>
            <a:miter lim="8000"/>
            <a:headEnd len="sm" w="sm" type="none"/>
            <a:tailEnd len="sm" w="sm" type="none"/>
          </a:ln>
        </p:spPr>
      </p:pic>
      <p:pic>
        <p:nvPicPr>
          <p:cNvPr id="2806" name="Google Shape;2806;p173"/>
          <p:cNvPicPr preferRelativeResize="0"/>
          <p:nvPr/>
        </p:nvPicPr>
        <p:blipFill>
          <a:blip r:embed="rId4">
            <a:alphaModFix/>
          </a:blip>
          <a:stretch>
            <a:fillRect/>
          </a:stretch>
        </p:blipFill>
        <p:spPr>
          <a:xfrm>
            <a:off x="3200400" y="2260775"/>
            <a:ext cx="5943600" cy="2790825"/>
          </a:xfrm>
          <a:prstGeom prst="rect">
            <a:avLst/>
          </a:prstGeom>
          <a:noFill/>
          <a:ln cap="flat" cmpd="sng" w="25400">
            <a:solidFill>
              <a:srgbClr val="008575"/>
            </a:solidFill>
            <a:prstDash val="solid"/>
            <a:miter lim="8000"/>
            <a:headEnd len="sm" w="sm" type="none"/>
            <a:tailEnd len="sm" w="sm" type="none"/>
          </a:ln>
        </p:spPr>
      </p:pic>
      <p:pic>
        <p:nvPicPr>
          <p:cNvPr id="2807" name="Google Shape;2807;p173"/>
          <p:cNvPicPr preferRelativeResize="0"/>
          <p:nvPr/>
        </p:nvPicPr>
        <p:blipFill>
          <a:blip r:embed="rId5">
            <a:alphaModFix/>
          </a:blip>
          <a:stretch>
            <a:fillRect/>
          </a:stretch>
        </p:blipFill>
        <p:spPr>
          <a:xfrm>
            <a:off x="169325" y="2025250"/>
            <a:ext cx="2247225" cy="630200"/>
          </a:xfrm>
          <a:prstGeom prst="rect">
            <a:avLst/>
          </a:prstGeom>
          <a:noFill/>
          <a:ln cap="flat" cmpd="sng" w="25400">
            <a:solidFill>
              <a:srgbClr val="008575"/>
            </a:solidFill>
            <a:prstDash val="solid"/>
            <a:miter lim="8000"/>
            <a:headEnd len="sm" w="sm" type="none"/>
            <a:tailEnd len="sm" w="sm" type="none"/>
          </a:ln>
        </p:spPr>
      </p:pic>
      <p:pic>
        <p:nvPicPr>
          <p:cNvPr id="2808" name="Google Shape;2808;p173"/>
          <p:cNvPicPr preferRelativeResize="0"/>
          <p:nvPr/>
        </p:nvPicPr>
        <p:blipFill>
          <a:blip r:embed="rId6">
            <a:alphaModFix/>
          </a:blip>
          <a:stretch>
            <a:fillRect/>
          </a:stretch>
        </p:blipFill>
        <p:spPr>
          <a:xfrm>
            <a:off x="169325" y="2950350"/>
            <a:ext cx="2635025" cy="750475"/>
          </a:xfrm>
          <a:prstGeom prst="rect">
            <a:avLst/>
          </a:prstGeom>
          <a:noFill/>
          <a:ln cap="flat" cmpd="sng" w="25400">
            <a:solidFill>
              <a:srgbClr val="008575"/>
            </a:solidFill>
            <a:prstDash val="solid"/>
            <a:miter lim="8000"/>
            <a:headEnd len="sm" w="sm" type="none"/>
            <a:tailEnd len="sm" w="sm" type="none"/>
          </a:ln>
        </p:spPr>
      </p:pic>
      <p:pic>
        <p:nvPicPr>
          <p:cNvPr id="2809" name="Google Shape;2809;p173"/>
          <p:cNvPicPr preferRelativeResize="0"/>
          <p:nvPr/>
        </p:nvPicPr>
        <p:blipFill>
          <a:blip r:embed="rId7">
            <a:alphaModFix/>
          </a:blip>
          <a:stretch>
            <a:fillRect/>
          </a:stretch>
        </p:blipFill>
        <p:spPr>
          <a:xfrm>
            <a:off x="169325" y="3995725"/>
            <a:ext cx="2892275" cy="866025"/>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3" name="Shape 2813"/>
        <p:cNvGrpSpPr/>
        <p:nvPr/>
      </p:nvGrpSpPr>
      <p:grpSpPr>
        <a:xfrm>
          <a:off x="0" y="0"/>
          <a:ext cx="0" cy="0"/>
          <a:chOff x="0" y="0"/>
          <a:chExt cx="0" cy="0"/>
        </a:xfrm>
      </p:grpSpPr>
      <p:sp>
        <p:nvSpPr>
          <p:cNvPr id="2814" name="Google Shape;2814;p174"/>
          <p:cNvSpPr/>
          <p:nvPr/>
        </p:nvSpPr>
        <p:spPr>
          <a:xfrm>
            <a:off x="0" y="0"/>
            <a:ext cx="9144000" cy="18180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15" name="Google Shape;2815;p174"/>
          <p:cNvSpPr txBox="1"/>
          <p:nvPr/>
        </p:nvSpPr>
        <p:spPr>
          <a:xfrm>
            <a:off x="812815" y="638280"/>
            <a:ext cx="6600900" cy="6156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 sz="4000">
                <a:solidFill>
                  <a:schemeClr val="lt1"/>
                </a:solidFill>
                <a:latin typeface="Fira Sans Medium"/>
                <a:ea typeface="Fira Sans Medium"/>
                <a:cs typeface="Fira Sans Medium"/>
                <a:sym typeface="Fira Sans Medium"/>
              </a:rPr>
              <a:t>Rating Display Page</a:t>
            </a:r>
            <a:endParaRPr sz="700">
              <a:solidFill>
                <a:schemeClr val="lt1"/>
              </a:solidFill>
            </a:endParaRPr>
          </a:p>
        </p:txBody>
      </p:sp>
      <p:sp>
        <p:nvSpPr>
          <p:cNvPr id="2816" name="Google Shape;2816;p174"/>
          <p:cNvSpPr/>
          <p:nvPr/>
        </p:nvSpPr>
        <p:spPr>
          <a:xfrm>
            <a:off x="8446379" y="208201"/>
            <a:ext cx="1406570" cy="1412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17" name="Google Shape;2817;p174"/>
          <p:cNvPicPr preferRelativeResize="0"/>
          <p:nvPr/>
        </p:nvPicPr>
        <p:blipFill>
          <a:blip r:embed="rId3">
            <a:alphaModFix/>
          </a:blip>
          <a:stretch>
            <a:fillRect/>
          </a:stretch>
        </p:blipFill>
        <p:spPr>
          <a:xfrm>
            <a:off x="383050" y="2074200"/>
            <a:ext cx="6600900" cy="2866737"/>
          </a:xfrm>
          <a:prstGeom prst="rect">
            <a:avLst/>
          </a:prstGeom>
          <a:noFill/>
          <a:ln cap="flat" cmpd="sng" w="25400">
            <a:solidFill>
              <a:srgbClr val="008575"/>
            </a:solidFill>
            <a:prstDash val="solid"/>
            <a:miter lim="8000"/>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1" name="Shape 2821"/>
        <p:cNvGrpSpPr/>
        <p:nvPr/>
      </p:nvGrpSpPr>
      <p:grpSpPr>
        <a:xfrm>
          <a:off x="0" y="0"/>
          <a:ext cx="0" cy="0"/>
          <a:chOff x="0" y="0"/>
          <a:chExt cx="0" cy="0"/>
        </a:xfrm>
      </p:grpSpPr>
      <p:sp>
        <p:nvSpPr>
          <p:cNvPr id="2822" name="Google Shape;2822;p175"/>
          <p:cNvSpPr txBox="1"/>
          <p:nvPr>
            <p:ph type="ctrTitle"/>
          </p:nvPr>
        </p:nvSpPr>
        <p:spPr>
          <a:xfrm>
            <a:off x="749500" y="1761875"/>
            <a:ext cx="43503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Conclusion</a:t>
            </a:r>
            <a:endParaRPr sz="6000"/>
          </a:p>
        </p:txBody>
      </p:sp>
      <p:sp>
        <p:nvSpPr>
          <p:cNvPr id="2823" name="Google Shape;2823;p175"/>
          <p:cNvSpPr txBox="1"/>
          <p:nvPr>
            <p:ph idx="1" type="subTitle"/>
          </p:nvPr>
        </p:nvSpPr>
        <p:spPr>
          <a:xfrm>
            <a:off x="749500" y="3018575"/>
            <a:ext cx="4350300" cy="3630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
              <a:t>Hotel Management System</a:t>
            </a:r>
            <a:endParaRPr/>
          </a:p>
        </p:txBody>
      </p:sp>
      <p:pic>
        <p:nvPicPr>
          <p:cNvPr id="2824" name="Google Shape;2824;p175"/>
          <p:cNvPicPr preferRelativeResize="0"/>
          <p:nvPr/>
        </p:nvPicPr>
        <p:blipFill>
          <a:blip r:embed="rId4">
            <a:alphaModFix/>
          </a:blip>
          <a:stretch>
            <a:fillRect/>
          </a:stretch>
        </p:blipFill>
        <p:spPr>
          <a:xfrm>
            <a:off x="5252200" y="152400"/>
            <a:ext cx="3629027" cy="4838702"/>
          </a:xfrm>
          <a:prstGeom prst="rect">
            <a:avLst/>
          </a:prstGeom>
          <a:noFill/>
          <a:ln>
            <a:noFill/>
          </a:ln>
          <a:effectLst>
            <a:outerShdw blurRad="1428750" rotWithShape="0" algn="bl" dir="21540000" dist="952500">
              <a:srgbClr val="009688">
                <a:alpha val="50000"/>
              </a:srgbClr>
            </a:outerShdw>
            <a:reflection blurRad="0" dir="5400000" dist="952500" endA="0" fadeDir="5400012" kx="0" rotWithShape="0" algn="bl"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6" name="Shape 2516"/>
        <p:cNvGrpSpPr/>
        <p:nvPr/>
      </p:nvGrpSpPr>
      <p:grpSpPr>
        <a:xfrm>
          <a:off x="0" y="0"/>
          <a:ext cx="0" cy="0"/>
          <a:chOff x="0" y="0"/>
          <a:chExt cx="0" cy="0"/>
        </a:xfrm>
      </p:grpSpPr>
      <p:sp>
        <p:nvSpPr>
          <p:cNvPr id="2517" name="Google Shape;2517;p149"/>
          <p:cNvSpPr txBox="1"/>
          <p:nvPr>
            <p:ph idx="4294967295" type="ctrTitle"/>
          </p:nvPr>
        </p:nvSpPr>
        <p:spPr>
          <a:xfrm>
            <a:off x="577050" y="2476225"/>
            <a:ext cx="3760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Topic:</a:t>
            </a:r>
            <a:endParaRPr sz="4200"/>
          </a:p>
        </p:txBody>
      </p:sp>
      <p:sp>
        <p:nvSpPr>
          <p:cNvPr id="2518" name="Google Shape;2518;p149"/>
          <p:cNvSpPr txBox="1"/>
          <p:nvPr>
            <p:ph idx="4294967295" type="subTitle"/>
          </p:nvPr>
        </p:nvSpPr>
        <p:spPr>
          <a:xfrm>
            <a:off x="577050" y="3618627"/>
            <a:ext cx="3760200" cy="78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t>Software Engineering ( CSE 305 &amp; 305L )</a:t>
            </a:r>
            <a:endParaRPr sz="1800"/>
          </a:p>
        </p:txBody>
      </p:sp>
      <p:grpSp>
        <p:nvGrpSpPr>
          <p:cNvPr id="2519" name="Google Shape;2519;p149"/>
          <p:cNvGrpSpPr/>
          <p:nvPr/>
        </p:nvGrpSpPr>
        <p:grpSpPr>
          <a:xfrm>
            <a:off x="1063397" y="597226"/>
            <a:ext cx="1347989" cy="1347990"/>
            <a:chOff x="6643075" y="3664250"/>
            <a:chExt cx="407950" cy="407975"/>
          </a:xfrm>
        </p:grpSpPr>
        <p:sp>
          <p:nvSpPr>
            <p:cNvPr id="2520" name="Google Shape;2520;p14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149"/>
          <p:cNvGrpSpPr/>
          <p:nvPr/>
        </p:nvGrpSpPr>
        <p:grpSpPr>
          <a:xfrm rot="-587485">
            <a:off x="994690" y="2120673"/>
            <a:ext cx="554212" cy="554181"/>
            <a:chOff x="576250" y="4319400"/>
            <a:chExt cx="442075" cy="442050"/>
          </a:xfrm>
        </p:grpSpPr>
        <p:sp>
          <p:nvSpPr>
            <p:cNvPr id="2523" name="Google Shape;2523;p149"/>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49"/>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49"/>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9"/>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149"/>
          <p:cNvSpPr/>
          <p:nvPr/>
        </p:nvSpPr>
        <p:spPr>
          <a:xfrm>
            <a:off x="740915" y="908422"/>
            <a:ext cx="210697" cy="2011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49"/>
          <p:cNvSpPr/>
          <p:nvPr/>
        </p:nvSpPr>
        <p:spPr>
          <a:xfrm rot="2697418">
            <a:off x="2129387" y="1938405"/>
            <a:ext cx="319833" cy="30538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49"/>
          <p:cNvSpPr/>
          <p:nvPr/>
        </p:nvSpPr>
        <p:spPr>
          <a:xfrm>
            <a:off x="2382413" y="1764058"/>
            <a:ext cx="128094" cy="1223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49"/>
          <p:cNvSpPr/>
          <p:nvPr/>
        </p:nvSpPr>
        <p:spPr>
          <a:xfrm rot="1279858">
            <a:off x="594936" y="1515252"/>
            <a:ext cx="128071" cy="122381"/>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4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32" name="Google Shape;2532;p149"/>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33" name="Google Shape;2533;p149"/>
          <p:cNvSpPr txBox="1"/>
          <p:nvPr/>
        </p:nvSpPr>
        <p:spPr>
          <a:xfrm>
            <a:off x="4735300" y="597225"/>
            <a:ext cx="3867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400">
                <a:solidFill>
                  <a:schemeClr val="lt1"/>
                </a:solidFill>
                <a:latin typeface="Raleway"/>
                <a:ea typeface="Raleway"/>
                <a:cs typeface="Raleway"/>
                <a:sym typeface="Raleway"/>
              </a:rPr>
              <a:t>Hotel Management System</a:t>
            </a:r>
            <a:endParaRPr b="1" sz="2400">
              <a:solidFill>
                <a:schemeClr val="lt1"/>
              </a:solidFill>
              <a:latin typeface="Raleway"/>
              <a:ea typeface="Raleway"/>
              <a:cs typeface="Raleway"/>
              <a:sym typeface="Raleway"/>
            </a:endParaRPr>
          </a:p>
        </p:txBody>
      </p:sp>
      <p:pic>
        <p:nvPicPr>
          <p:cNvPr id="2534" name="Google Shape;2534;p149"/>
          <p:cNvPicPr preferRelativeResize="0"/>
          <p:nvPr/>
        </p:nvPicPr>
        <p:blipFill>
          <a:blip r:embed="rId4">
            <a:alphaModFix/>
          </a:blip>
          <a:stretch>
            <a:fillRect/>
          </a:stretch>
        </p:blipFill>
        <p:spPr>
          <a:xfrm>
            <a:off x="5028175" y="3021575"/>
            <a:ext cx="4115825" cy="2121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198A9">
            <a:alpha val="41150"/>
          </a:srgbClr>
        </a:solidFill>
      </p:bgPr>
    </p:bg>
    <p:spTree>
      <p:nvGrpSpPr>
        <p:cNvPr id="2828" name="Shape 2828"/>
        <p:cNvGrpSpPr/>
        <p:nvPr/>
      </p:nvGrpSpPr>
      <p:grpSpPr>
        <a:xfrm>
          <a:off x="0" y="0"/>
          <a:ext cx="0" cy="0"/>
          <a:chOff x="0" y="0"/>
          <a:chExt cx="0" cy="0"/>
        </a:xfrm>
      </p:grpSpPr>
      <p:sp>
        <p:nvSpPr>
          <p:cNvPr id="2829" name="Google Shape;2829;p176"/>
          <p:cNvSpPr txBox="1"/>
          <p:nvPr>
            <p:ph idx="12" type="sldNum"/>
          </p:nvPr>
        </p:nvSpPr>
        <p:spPr>
          <a:xfrm>
            <a:off x="4091600" y="4717600"/>
            <a:ext cx="960900" cy="426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0" name="Google Shape;2830;p176"/>
          <p:cNvSpPr txBox="1"/>
          <p:nvPr/>
        </p:nvSpPr>
        <p:spPr>
          <a:xfrm>
            <a:off x="500075" y="1078650"/>
            <a:ext cx="7980600" cy="2986200"/>
          </a:xfrm>
          <a:prstGeom prst="rect">
            <a:avLst/>
          </a:prstGeom>
          <a:noFill/>
          <a:ln>
            <a:noFill/>
          </a:ln>
          <a:effectLst>
            <a:outerShdw blurRad="57150" rotWithShape="0" algn="bl" dir="21540000" dist="19050">
              <a:srgbClr val="009688">
                <a:alpha val="56000"/>
              </a:srgbClr>
            </a:outerShdw>
          </a:effectLst>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SzPts val="1400"/>
              <a:buFont typeface="Raleway"/>
              <a:buChar char="●"/>
            </a:pPr>
            <a:r>
              <a:rPr lang="en">
                <a:latin typeface="Raleway"/>
                <a:ea typeface="Raleway"/>
                <a:cs typeface="Raleway"/>
                <a:sym typeface="Raleway"/>
              </a:rPr>
              <a:t>The hotel Management System project is intended for booking rooms through an online platform. Our Hotel Management System has 2 end-users they are Admin/Owner and User/Customer.</a:t>
            </a:r>
            <a:endParaRPr>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en">
                <a:latin typeface="Raleway"/>
                <a:ea typeface="Raleway"/>
                <a:cs typeface="Raleway"/>
                <a:sym typeface="Raleway"/>
              </a:rPr>
              <a:t>As an administrator, you will be able to view financial reports and update any information related to the room, such as adding rooms. The administrator is the only one who can see the customer information, payment and billing details, feedback provided by the user, and questions. </a:t>
            </a:r>
            <a:endParaRPr>
              <a:latin typeface="Raleway"/>
              <a:ea typeface="Raleway"/>
              <a:cs typeface="Raleway"/>
              <a:sym typeface="Raleway"/>
            </a:endParaRPr>
          </a:p>
          <a:p>
            <a:pPr indent="-317500" lvl="0" marL="457200" rtl="0" algn="just">
              <a:lnSpc>
                <a:spcPct val="150000"/>
              </a:lnSpc>
              <a:spcBef>
                <a:spcPts val="0"/>
              </a:spcBef>
              <a:spcAft>
                <a:spcPts val="0"/>
              </a:spcAft>
              <a:buSzPts val="1400"/>
              <a:buFont typeface="Raleway"/>
              <a:buChar char="●"/>
            </a:pPr>
            <a:r>
              <a:rPr lang="en">
                <a:latin typeface="Raleway"/>
                <a:ea typeface="Raleway"/>
                <a:cs typeface="Raleway"/>
                <a:sym typeface="Raleway"/>
              </a:rPr>
              <a:t>The user can check the availability of rooms, services, and the food menu. These services can be booked by the user and he or she will be able to enjoy the stay.</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77"/>
          <p:cNvSpPr txBox="1"/>
          <p:nvPr>
            <p:ph type="ctrTitle"/>
          </p:nvPr>
        </p:nvSpPr>
        <p:spPr>
          <a:xfrm>
            <a:off x="779100" y="1984688"/>
            <a:ext cx="5040600" cy="63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References</a:t>
            </a:r>
            <a:endParaRPr sz="7200"/>
          </a:p>
        </p:txBody>
      </p:sp>
      <p:sp>
        <p:nvSpPr>
          <p:cNvPr id="2836" name="Google Shape;2836;p177"/>
          <p:cNvSpPr/>
          <p:nvPr/>
        </p:nvSpPr>
        <p:spPr>
          <a:xfrm>
            <a:off x="7205253" y="4194350"/>
            <a:ext cx="1132089" cy="949157"/>
          </a:xfrm>
          <a:prstGeom prst="rect">
            <a:avLst/>
          </a:prstGeom>
        </p:spPr>
        <p:txBody>
          <a:bodyPr>
            <a:prstTxWarp prst="textPlain"/>
          </a:bodyPr>
          <a:lstStyle/>
          <a:p>
            <a:pPr lvl="0" algn="ctr"/>
            <a:r>
              <a:rPr b="0" i="0">
                <a:ln>
                  <a:noFill/>
                </a:ln>
                <a:gradFill>
                  <a:gsLst>
                    <a:gs pos="0">
                      <a:schemeClr val="accent3"/>
                    </a:gs>
                    <a:gs pos="100000">
                      <a:schemeClr val="accent4"/>
                    </a:gs>
                  </a:gsLst>
                  <a:lin ang="5400700" scaled="0"/>
                </a:gradFill>
                <a:latin typeface="Fira Sans;600"/>
              </a:rPr>
              <a:t>"</a:t>
            </a:r>
          </a:p>
        </p:txBody>
      </p:sp>
      <p:sp>
        <p:nvSpPr>
          <p:cNvPr id="2837" name="Google Shape;2837;p177"/>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178"/>
          <p:cNvSpPr txBox="1"/>
          <p:nvPr>
            <p:ph type="title"/>
          </p:nvPr>
        </p:nvSpPr>
        <p:spPr>
          <a:xfrm>
            <a:off x="779100" y="282425"/>
            <a:ext cx="69621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2843" name="Google Shape;2843;p178"/>
          <p:cNvSpPr txBox="1"/>
          <p:nvPr>
            <p:ph idx="1" type="body"/>
          </p:nvPr>
        </p:nvSpPr>
        <p:spPr>
          <a:xfrm>
            <a:off x="283200" y="835050"/>
            <a:ext cx="7397400" cy="28953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Clr>
                <a:srgbClr val="695D46"/>
              </a:buClr>
              <a:buSzPts val="1400"/>
              <a:buFont typeface="Raleway"/>
              <a:buChar char="●"/>
            </a:pPr>
            <a:r>
              <a:rPr lang="en" sz="1400">
                <a:solidFill>
                  <a:srgbClr val="695D46"/>
                </a:solidFill>
                <a:latin typeface="Raleway"/>
                <a:ea typeface="Raleway"/>
                <a:cs typeface="Raleway"/>
                <a:sym typeface="Raleway"/>
              </a:rPr>
              <a:t>Jeffery C. Kreeger, Scott J. Smith, H.G. Parsa. (2021) </a:t>
            </a:r>
            <a:r>
              <a:rPr lang="en" sz="1400" u="sng">
                <a:solidFill>
                  <a:srgbClr val="1155CC"/>
                </a:solidFill>
                <a:latin typeface="Raleway"/>
                <a:ea typeface="Raleway"/>
                <a:cs typeface="Raleway"/>
                <a:sym typeface="Raleway"/>
                <a:hlinkClick r:id="rId3">
                  <a:extLst>
                    <a:ext uri="{A12FA001-AC4F-418D-AE19-62706E023703}">
                      <ahyp:hlinkClr val="tx"/>
                    </a:ext>
                  </a:extLst>
                </a:hlinkClick>
              </a:rPr>
              <a:t>Airbnb and Business Travelers: A Prospect Theory Explanation</a:t>
            </a:r>
            <a:r>
              <a:rPr lang="en" sz="1400">
                <a:solidFill>
                  <a:srgbClr val="695D46"/>
                </a:solidFill>
                <a:latin typeface="Raleway"/>
                <a:ea typeface="Raleway"/>
                <a:cs typeface="Raleway"/>
                <a:sym typeface="Raleway"/>
              </a:rPr>
              <a:t>. International Journal of Hospitality &amp; Tourism Administration 0:0, pages 1-33.</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00529B"/>
              </a:buClr>
              <a:buSzPts val="1400"/>
              <a:buFont typeface="Raleway"/>
              <a:buChar char="●"/>
            </a:pPr>
            <a:r>
              <a:rPr lang="en" sz="1400">
                <a:solidFill>
                  <a:srgbClr val="695D46"/>
                </a:solidFill>
                <a:latin typeface="Raleway"/>
                <a:ea typeface="Raleway"/>
                <a:cs typeface="Raleway"/>
                <a:sym typeface="Raleway"/>
              </a:rPr>
              <a:t>Aakash Aakash, Abhishek Tandon, Anu Gupta Aggarwal. (2021) </a:t>
            </a:r>
            <a:r>
              <a:rPr lang="en" sz="1400" u="sng">
                <a:solidFill>
                  <a:srgbClr val="1155CC"/>
                </a:solidFill>
                <a:latin typeface="Raleway"/>
                <a:ea typeface="Raleway"/>
                <a:cs typeface="Raleway"/>
                <a:sym typeface="Raleway"/>
                <a:hlinkClick r:id="rId4">
                  <a:extLst>
                    <a:ext uri="{A12FA001-AC4F-418D-AE19-62706E023703}">
                      <ahyp:hlinkClr val="tx"/>
                    </a:ext>
                  </a:extLst>
                </a:hlinkClick>
              </a:rPr>
              <a:t>How features embedded in eWOM predict hotel guest satisfaction: An application of artificial neural networks</a:t>
            </a:r>
            <a:r>
              <a:rPr lang="en" sz="1400">
                <a:solidFill>
                  <a:srgbClr val="695D46"/>
                </a:solidFill>
                <a:latin typeface="Raleway"/>
                <a:ea typeface="Raleway"/>
                <a:cs typeface="Raleway"/>
                <a:sym typeface="Raleway"/>
              </a:rPr>
              <a:t>. Journal of Hospitality Marketing &amp; Management 30:4, pages 486-507.</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FF0000"/>
              </a:buClr>
              <a:buSzPts val="1400"/>
              <a:buFont typeface="Raleway"/>
              <a:buChar char="●"/>
            </a:pPr>
            <a:r>
              <a:rPr lang="en" sz="1400">
                <a:solidFill>
                  <a:srgbClr val="695D46"/>
                </a:solidFill>
                <a:latin typeface="Raleway"/>
                <a:ea typeface="Raleway"/>
                <a:cs typeface="Raleway"/>
                <a:sym typeface="Raleway"/>
              </a:rPr>
              <a:t>KC Laudon and J P. Laudon, "Management information system[M]", Pearson Education India, 2016.</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FFFF00"/>
              </a:buClr>
              <a:buSzPts val="1400"/>
              <a:buFont typeface="Raleway"/>
              <a:buChar char="●"/>
            </a:pPr>
            <a:r>
              <a:rPr lang="en" sz="1400">
                <a:solidFill>
                  <a:srgbClr val="695D46"/>
                </a:solidFill>
                <a:latin typeface="Raleway"/>
                <a:ea typeface="Raleway"/>
                <a:cs typeface="Raleway"/>
                <a:sym typeface="Raleway"/>
              </a:rPr>
              <a:t>Jingda Yang, "Research and Design of Hotel Management System Model", 2013 international conference on education technology and information systems, vol. 65, pp. 1136-1140, 2013.</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00FF00"/>
              </a:buClr>
              <a:buSzPts val="1400"/>
              <a:buFont typeface="Raleway"/>
              <a:buChar char="●"/>
            </a:pPr>
            <a:r>
              <a:rPr lang="en" sz="1400">
                <a:solidFill>
                  <a:srgbClr val="695D46"/>
                </a:solidFill>
                <a:latin typeface="Raleway"/>
                <a:ea typeface="Raleway"/>
                <a:cs typeface="Raleway"/>
                <a:sym typeface="Raleway"/>
              </a:rPr>
              <a:t>T J Person, "MOBILE ENTRY FOR HOTEL GUEST ROOMS:", US20160044472[P], 2016.</a:t>
            </a:r>
            <a:endParaRPr sz="1400">
              <a:solidFill>
                <a:srgbClr val="000000"/>
              </a:solidFill>
              <a:latin typeface="Raleway"/>
              <a:ea typeface="Raleway"/>
              <a:cs typeface="Raleway"/>
              <a:sym typeface="Raleway"/>
            </a:endParaRPr>
          </a:p>
        </p:txBody>
      </p:sp>
      <p:sp>
        <p:nvSpPr>
          <p:cNvPr id="2844" name="Google Shape;2844;p1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sp>
        <p:nvSpPr>
          <p:cNvPr id="2849" name="Google Shape;2849;p179"/>
          <p:cNvSpPr txBox="1"/>
          <p:nvPr>
            <p:ph idx="1" type="body"/>
          </p:nvPr>
        </p:nvSpPr>
        <p:spPr>
          <a:xfrm>
            <a:off x="305675" y="568575"/>
            <a:ext cx="7455600" cy="3548700"/>
          </a:xfrm>
          <a:prstGeom prst="rect">
            <a:avLst/>
          </a:prstGeom>
        </p:spPr>
        <p:txBody>
          <a:bodyPr anchorCtr="0" anchor="t" bIns="0" lIns="0" spcFirstLastPara="1" rIns="0" wrap="square" tIns="0">
            <a:noAutofit/>
          </a:bodyPr>
          <a:lstStyle/>
          <a:p>
            <a:pPr indent="-317500" lvl="0" marL="457200" rtl="0" algn="just">
              <a:lnSpc>
                <a:spcPct val="150000"/>
              </a:lnSpc>
              <a:spcBef>
                <a:spcPts val="0"/>
              </a:spcBef>
              <a:spcAft>
                <a:spcPts val="0"/>
              </a:spcAft>
              <a:buClr>
                <a:srgbClr val="980000"/>
              </a:buClr>
              <a:buSzPts val="1400"/>
              <a:buFont typeface="Raleway"/>
              <a:buChar char="●"/>
            </a:pPr>
            <a:r>
              <a:rPr lang="en" sz="1400">
                <a:solidFill>
                  <a:srgbClr val="695D46"/>
                </a:solidFill>
                <a:latin typeface="Raleway"/>
                <a:ea typeface="Raleway"/>
                <a:cs typeface="Raleway"/>
                <a:sym typeface="Raleway"/>
              </a:rPr>
              <a:t>Liang Yali, "The impact of smart hotel application on the training of hotel management professionals [J]", Technology and Innovation, no. 11, pp. 27-30, 2018.</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BF9000"/>
              </a:buClr>
              <a:buSzPts val="1400"/>
              <a:buFont typeface="Raleway"/>
              <a:buChar char="●"/>
            </a:pPr>
            <a:r>
              <a:rPr lang="en" sz="1400">
                <a:solidFill>
                  <a:srgbClr val="695D46"/>
                </a:solidFill>
                <a:latin typeface="Raleway"/>
                <a:ea typeface="Raleway"/>
                <a:cs typeface="Raleway"/>
                <a:sym typeface="Raleway"/>
              </a:rPr>
              <a:t>P. P. Belobaba, J. L. Wilson, "Impacts of yield management in competitive airline markets," Journal of Air Transport Management. Vol.3, Iss.1, January 1997, pp. 3-9.</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rgbClr val="A64D79"/>
              </a:buClr>
              <a:buSzPts val="1400"/>
              <a:buFont typeface="Raleway"/>
              <a:buChar char="●"/>
            </a:pPr>
            <a:r>
              <a:rPr lang="en" sz="1400">
                <a:solidFill>
                  <a:srgbClr val="695D46"/>
                </a:solidFill>
                <a:latin typeface="Raleway"/>
                <a:ea typeface="Raleway"/>
                <a:cs typeface="Raleway"/>
                <a:sym typeface="Raleway"/>
              </a:rPr>
              <a:t>G.R.Bitran, S.V.Mondschein, "An application of yield management to the hotel industry considering multiple days stays," Operations Research. Linthicum: May/Jun 1995. Vol. 43, Iss.3, pp. 427-443.</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chemeClr val="accent5"/>
              </a:buClr>
              <a:buSzPts val="1400"/>
              <a:buFont typeface="Raleway"/>
              <a:buChar char="●"/>
            </a:pPr>
            <a:r>
              <a:rPr lang="en" sz="1400">
                <a:solidFill>
                  <a:srgbClr val="695D46"/>
                </a:solidFill>
                <a:latin typeface="Raleway"/>
                <a:ea typeface="Raleway"/>
                <a:cs typeface="Raleway"/>
                <a:sym typeface="Raleway"/>
              </a:rPr>
              <a:t>I Avelini Holjevac and Ana-Marija Vrtodusic, "Small hotels in European tourism: The necessity of reconstruction of the Croatian hotel industry", Tourism Review, vol. 54, no. 4, pp. 43-49, 1993.</a:t>
            </a:r>
            <a:endParaRPr sz="1400">
              <a:solidFill>
                <a:srgbClr val="695D46"/>
              </a:solidFill>
              <a:latin typeface="Raleway"/>
              <a:ea typeface="Raleway"/>
              <a:cs typeface="Raleway"/>
              <a:sym typeface="Raleway"/>
            </a:endParaRPr>
          </a:p>
          <a:p>
            <a:pPr indent="-317500" lvl="0" marL="457200" rtl="0" algn="just">
              <a:lnSpc>
                <a:spcPct val="150000"/>
              </a:lnSpc>
              <a:spcBef>
                <a:spcPts val="0"/>
              </a:spcBef>
              <a:spcAft>
                <a:spcPts val="0"/>
              </a:spcAft>
              <a:buClr>
                <a:schemeClr val="accent1"/>
              </a:buClr>
              <a:buSzPts val="1400"/>
              <a:buFont typeface="Raleway"/>
              <a:buChar char="●"/>
            </a:pPr>
            <a:r>
              <a:rPr lang="en" sz="1400">
                <a:solidFill>
                  <a:srgbClr val="695D46"/>
                </a:solidFill>
                <a:latin typeface="Raleway"/>
                <a:ea typeface="Raleway"/>
                <a:cs typeface="Raleway"/>
                <a:sym typeface="Raleway"/>
              </a:rPr>
              <a:t>V Vrtiprah and J Sladoljev, "THE IMPACT OF EMPLOYEE SATISFACTION ON THE QUALITY OF PRODUCTS AND SERVICE IN THE HOTEL COMPANY", Ekonomska Misao I Praksa, no. 1, pp. 97-122, 2012.</a:t>
            </a:r>
            <a:endParaRPr sz="1400">
              <a:solidFill>
                <a:srgbClr val="000000"/>
              </a:solidFill>
              <a:latin typeface="Raleway"/>
              <a:ea typeface="Raleway"/>
              <a:cs typeface="Raleway"/>
              <a:sym typeface="Raleway"/>
            </a:endParaRPr>
          </a:p>
        </p:txBody>
      </p:sp>
      <p:sp>
        <p:nvSpPr>
          <p:cNvPr id="2850" name="Google Shape;2850;p17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4"/>
            </a:gs>
          </a:gsLst>
          <a:lin ang="5400700" scaled="0"/>
        </a:gradFill>
      </p:bgPr>
    </p:bg>
    <p:spTree>
      <p:nvGrpSpPr>
        <p:cNvPr id="2854" name="Shape 2854"/>
        <p:cNvGrpSpPr/>
        <p:nvPr/>
      </p:nvGrpSpPr>
      <p:grpSpPr>
        <a:xfrm>
          <a:off x="0" y="0"/>
          <a:ext cx="0" cy="0"/>
          <a:chOff x="0" y="0"/>
          <a:chExt cx="0" cy="0"/>
        </a:xfrm>
      </p:grpSpPr>
      <p:sp>
        <p:nvSpPr>
          <p:cNvPr id="2855" name="Google Shape;2855;p180"/>
          <p:cNvSpPr txBox="1"/>
          <p:nvPr>
            <p:ph idx="4294967295" type="ctrTitle"/>
          </p:nvPr>
        </p:nvSpPr>
        <p:spPr>
          <a:xfrm>
            <a:off x="1418800" y="2600375"/>
            <a:ext cx="6745500" cy="115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chemeClr val="lt1"/>
                </a:solidFill>
              </a:rPr>
              <a:t>Hope You Like It !!</a:t>
            </a:r>
            <a:endParaRPr sz="6000">
              <a:solidFill>
                <a:schemeClr val="lt1"/>
              </a:solidFill>
            </a:endParaRPr>
          </a:p>
        </p:txBody>
      </p:sp>
      <p:sp>
        <p:nvSpPr>
          <p:cNvPr id="2856" name="Google Shape;2856;p180"/>
          <p:cNvSpPr/>
          <p:nvPr/>
        </p:nvSpPr>
        <p:spPr>
          <a:xfrm>
            <a:off x="4837146" y="2184280"/>
            <a:ext cx="294437" cy="281139"/>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7" name="Google Shape;2857;p180"/>
          <p:cNvGrpSpPr/>
          <p:nvPr/>
        </p:nvGrpSpPr>
        <p:grpSpPr>
          <a:xfrm>
            <a:off x="4472037" y="605739"/>
            <a:ext cx="1261378" cy="1261701"/>
            <a:chOff x="6654650" y="3665275"/>
            <a:chExt cx="409100" cy="409125"/>
          </a:xfrm>
        </p:grpSpPr>
        <p:sp>
          <p:nvSpPr>
            <p:cNvPr id="2858" name="Google Shape;2858;p18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8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180"/>
          <p:cNvGrpSpPr/>
          <p:nvPr/>
        </p:nvGrpSpPr>
        <p:grpSpPr>
          <a:xfrm rot="1056940">
            <a:off x="3255870" y="1597598"/>
            <a:ext cx="833338" cy="833456"/>
            <a:chOff x="570875" y="4322250"/>
            <a:chExt cx="443300" cy="443325"/>
          </a:xfrm>
        </p:grpSpPr>
        <p:sp>
          <p:nvSpPr>
            <p:cNvPr id="2861" name="Google Shape;2861;p18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8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8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5" name="Google Shape;2865;p180"/>
          <p:cNvSpPr/>
          <p:nvPr/>
        </p:nvSpPr>
        <p:spPr>
          <a:xfrm rot="2466725">
            <a:off x="3349622" y="850119"/>
            <a:ext cx="409039" cy="39056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80"/>
          <p:cNvSpPr/>
          <p:nvPr/>
        </p:nvSpPr>
        <p:spPr>
          <a:xfrm rot="-1609523">
            <a:off x="3947860" y="1095872"/>
            <a:ext cx="294391" cy="28109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80"/>
          <p:cNvSpPr/>
          <p:nvPr/>
        </p:nvSpPr>
        <p:spPr>
          <a:xfrm rot="2926012">
            <a:off x="5732794" y="1318561"/>
            <a:ext cx="220454" cy="21049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80"/>
          <p:cNvSpPr/>
          <p:nvPr/>
        </p:nvSpPr>
        <p:spPr>
          <a:xfrm rot="-1609141">
            <a:off x="4567259" y="381492"/>
            <a:ext cx="198625" cy="18965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gradFill>
            <a:gsLst>
              <a:gs pos="0">
                <a:schemeClr val="lt1"/>
              </a:gs>
              <a:gs pos="100000">
                <a:schemeClr val="lt2"/>
              </a:gs>
            </a:gsLst>
            <a:lin ang="5400012" scaled="0"/>
          </a:gradFill>
          <a:ln>
            <a:noFill/>
          </a:ln>
          <a:effectLst>
            <a:outerShdw blurRad="128588"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8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3" name="Shape 2873"/>
        <p:cNvGrpSpPr/>
        <p:nvPr/>
      </p:nvGrpSpPr>
      <p:grpSpPr>
        <a:xfrm>
          <a:off x="0" y="0"/>
          <a:ext cx="0" cy="0"/>
          <a:chOff x="0" y="0"/>
          <a:chExt cx="0" cy="0"/>
        </a:xfrm>
      </p:grpSpPr>
      <p:sp>
        <p:nvSpPr>
          <p:cNvPr id="2874" name="Google Shape;2874;p181"/>
          <p:cNvSpPr txBox="1"/>
          <p:nvPr>
            <p:ph idx="4294967295" type="ctrTitle"/>
          </p:nvPr>
        </p:nvSpPr>
        <p:spPr>
          <a:xfrm>
            <a:off x="1275150" y="2337625"/>
            <a:ext cx="65937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Thank You !</a:t>
            </a:r>
            <a:endParaRPr sz="6000">
              <a:solidFill>
                <a:srgbClr val="FFFFFF"/>
              </a:solidFill>
            </a:endParaRPr>
          </a:p>
        </p:txBody>
      </p:sp>
      <p:sp>
        <p:nvSpPr>
          <p:cNvPr id="2875" name="Google Shape;2875;p181"/>
          <p:cNvSpPr txBox="1"/>
          <p:nvPr>
            <p:ph idx="4294967295" type="subTitle"/>
          </p:nvPr>
        </p:nvSpPr>
        <p:spPr>
          <a:xfrm>
            <a:off x="1275150" y="3345594"/>
            <a:ext cx="6593700" cy="1519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3000">
                <a:solidFill>
                  <a:srgbClr val="FFFFFF"/>
                </a:solidFill>
              </a:rPr>
              <a:t>Group -4</a:t>
            </a:r>
            <a:endParaRPr b="1" sz="3000">
              <a:solidFill>
                <a:srgbClr val="FFFFFF"/>
              </a:solidFill>
            </a:endParaRPr>
          </a:p>
        </p:txBody>
      </p:sp>
      <p:sp>
        <p:nvSpPr>
          <p:cNvPr id="2876" name="Google Shape;2876;p181"/>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150"/>
          <p:cNvSpPr txBox="1"/>
          <p:nvPr>
            <p:ph type="ctrTitle"/>
          </p:nvPr>
        </p:nvSpPr>
        <p:spPr>
          <a:xfrm>
            <a:off x="2002250" y="2318425"/>
            <a:ext cx="32208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Montserrat"/>
                <a:ea typeface="Montserrat"/>
                <a:cs typeface="Montserrat"/>
                <a:sym typeface="Montserrat"/>
              </a:rPr>
              <a:t>Key Points</a:t>
            </a:r>
            <a:endParaRPr b="1" sz="4800">
              <a:latin typeface="Montserrat"/>
              <a:ea typeface="Montserrat"/>
              <a:cs typeface="Montserrat"/>
              <a:sym typeface="Montserrat"/>
            </a:endParaRPr>
          </a:p>
        </p:txBody>
      </p:sp>
      <p:sp>
        <p:nvSpPr>
          <p:cNvPr id="2540" name="Google Shape;2540;p150"/>
          <p:cNvSpPr txBox="1"/>
          <p:nvPr>
            <p:ph idx="4294967295" type="sldNum"/>
          </p:nvPr>
        </p:nvSpPr>
        <p:spPr>
          <a:xfrm>
            <a:off x="8480584" y="47498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541" name="Google Shape;2541;p150"/>
          <p:cNvPicPr preferRelativeResize="0"/>
          <p:nvPr/>
        </p:nvPicPr>
        <p:blipFill>
          <a:blip r:embed="rId3">
            <a:alphaModFix/>
          </a:blip>
          <a:stretch>
            <a:fillRect/>
          </a:stretch>
        </p:blipFill>
        <p:spPr>
          <a:xfrm>
            <a:off x="5153700" y="1011575"/>
            <a:ext cx="1980525" cy="3111400"/>
          </a:xfrm>
          <a:prstGeom prst="rect">
            <a:avLst/>
          </a:prstGeom>
          <a:noFill/>
          <a:ln>
            <a:noFill/>
          </a:ln>
        </p:spPr>
      </p:pic>
      <p:pic>
        <p:nvPicPr>
          <p:cNvPr id="2542" name="Google Shape;2542;p150"/>
          <p:cNvPicPr preferRelativeResize="0"/>
          <p:nvPr/>
        </p:nvPicPr>
        <p:blipFill>
          <a:blip r:embed="rId4">
            <a:alphaModFix/>
          </a:blip>
          <a:stretch>
            <a:fillRect/>
          </a:stretch>
        </p:blipFill>
        <p:spPr>
          <a:xfrm>
            <a:off x="2002250" y="1011575"/>
            <a:ext cx="3220800" cy="115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151"/>
          <p:cNvSpPr txBox="1"/>
          <p:nvPr>
            <p:ph type="title"/>
          </p:nvPr>
        </p:nvSpPr>
        <p:spPr>
          <a:xfrm>
            <a:off x="611050" y="760925"/>
            <a:ext cx="5660100" cy="47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Montserrat"/>
                <a:ea typeface="Montserrat"/>
                <a:cs typeface="Montserrat"/>
                <a:sym typeface="Montserrat"/>
              </a:rPr>
              <a:t>Key Points</a:t>
            </a:r>
            <a:endParaRPr>
              <a:latin typeface="Montserrat"/>
              <a:ea typeface="Montserrat"/>
              <a:cs typeface="Montserrat"/>
              <a:sym typeface="Montserrat"/>
            </a:endParaRPr>
          </a:p>
        </p:txBody>
      </p:sp>
      <p:sp>
        <p:nvSpPr>
          <p:cNvPr id="2548" name="Google Shape;2548;p151"/>
          <p:cNvSpPr txBox="1"/>
          <p:nvPr>
            <p:ph idx="12" type="sldNum"/>
          </p:nvPr>
        </p:nvSpPr>
        <p:spPr>
          <a:xfrm>
            <a:off x="8696403" y="4673650"/>
            <a:ext cx="3330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549" name="Google Shape;2549;p151"/>
          <p:cNvCxnSpPr/>
          <p:nvPr/>
        </p:nvCxnSpPr>
        <p:spPr>
          <a:xfrm>
            <a:off x="328225" y="2790116"/>
            <a:ext cx="5634000" cy="12300"/>
          </a:xfrm>
          <a:prstGeom prst="straightConnector1">
            <a:avLst/>
          </a:prstGeom>
          <a:noFill/>
          <a:ln cap="flat" cmpd="sng" w="19050">
            <a:solidFill>
              <a:srgbClr val="611BB8"/>
            </a:solidFill>
            <a:prstDash val="dot"/>
            <a:round/>
            <a:headEnd len="sm" w="sm" type="none"/>
            <a:tailEnd len="sm" w="sm" type="none"/>
          </a:ln>
        </p:spPr>
      </p:cxnSp>
      <p:grpSp>
        <p:nvGrpSpPr>
          <p:cNvPr id="2550" name="Google Shape;2550;p151"/>
          <p:cNvGrpSpPr/>
          <p:nvPr/>
        </p:nvGrpSpPr>
        <p:grpSpPr>
          <a:xfrm>
            <a:off x="219900" y="1581271"/>
            <a:ext cx="196200" cy="1306800"/>
            <a:chOff x="648675" y="1657471"/>
            <a:chExt cx="196200" cy="1306800"/>
          </a:xfrm>
        </p:grpSpPr>
        <p:sp>
          <p:nvSpPr>
            <p:cNvPr id="2551" name="Google Shape;2551;p151"/>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2" name="Google Shape;2552;p151"/>
            <p:cNvCxnSpPr>
              <a:stCxn id="2551"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53" name="Google Shape;2553;p151"/>
          <p:cNvSpPr txBox="1"/>
          <p:nvPr/>
        </p:nvSpPr>
        <p:spPr>
          <a:xfrm>
            <a:off x="1054225" y="3854675"/>
            <a:ext cx="16491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System Requirements</a:t>
            </a:r>
            <a:endParaRPr>
              <a:solidFill>
                <a:srgbClr val="7F7F7F"/>
              </a:solidFill>
              <a:latin typeface="Source Sans Pro"/>
              <a:ea typeface="Source Sans Pro"/>
              <a:cs typeface="Source Sans Pro"/>
              <a:sym typeface="Source Sans Pro"/>
            </a:endParaRPr>
          </a:p>
        </p:txBody>
      </p:sp>
      <p:grpSp>
        <p:nvGrpSpPr>
          <p:cNvPr id="2554" name="Google Shape;2554;p151"/>
          <p:cNvGrpSpPr/>
          <p:nvPr/>
        </p:nvGrpSpPr>
        <p:grpSpPr>
          <a:xfrm>
            <a:off x="898838" y="2692171"/>
            <a:ext cx="196200" cy="1404905"/>
            <a:chOff x="2512925" y="2768371"/>
            <a:chExt cx="196200" cy="1404905"/>
          </a:xfrm>
        </p:grpSpPr>
        <p:cxnSp>
          <p:nvCxnSpPr>
            <p:cNvPr id="2555" name="Google Shape;2555;p151"/>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56" name="Google Shape;2556;p151"/>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151"/>
          <p:cNvSpPr txBox="1"/>
          <p:nvPr/>
        </p:nvSpPr>
        <p:spPr>
          <a:xfrm>
            <a:off x="1948752" y="1299975"/>
            <a:ext cx="15327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Related Works</a:t>
            </a:r>
            <a:endParaRPr>
              <a:solidFill>
                <a:srgbClr val="7F7F7F"/>
              </a:solidFill>
              <a:latin typeface="Source Sans Pro"/>
              <a:ea typeface="Source Sans Pro"/>
              <a:cs typeface="Source Sans Pro"/>
              <a:sym typeface="Source Sans Pro"/>
            </a:endParaRPr>
          </a:p>
        </p:txBody>
      </p:sp>
      <p:grpSp>
        <p:nvGrpSpPr>
          <p:cNvPr id="2558" name="Google Shape;2558;p151"/>
          <p:cNvGrpSpPr/>
          <p:nvPr/>
        </p:nvGrpSpPr>
        <p:grpSpPr>
          <a:xfrm>
            <a:off x="1702950" y="1581271"/>
            <a:ext cx="196200" cy="1306800"/>
            <a:chOff x="648675" y="1657471"/>
            <a:chExt cx="196200" cy="1306800"/>
          </a:xfrm>
        </p:grpSpPr>
        <p:sp>
          <p:nvSpPr>
            <p:cNvPr id="2559" name="Google Shape;2559;p151"/>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0" name="Google Shape;2560;p151"/>
            <p:cNvCxnSpPr>
              <a:stCxn id="2559"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61" name="Google Shape;2561;p151"/>
          <p:cNvSpPr txBox="1"/>
          <p:nvPr/>
        </p:nvSpPr>
        <p:spPr>
          <a:xfrm>
            <a:off x="2703250" y="3854675"/>
            <a:ext cx="18138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Proposed System</a:t>
            </a:r>
            <a:endParaRPr>
              <a:solidFill>
                <a:srgbClr val="7F7F7F"/>
              </a:solidFill>
              <a:latin typeface="Source Sans Pro"/>
              <a:ea typeface="Source Sans Pro"/>
              <a:cs typeface="Source Sans Pro"/>
              <a:sym typeface="Source Sans Pro"/>
            </a:endParaRPr>
          </a:p>
        </p:txBody>
      </p:sp>
      <p:grpSp>
        <p:nvGrpSpPr>
          <p:cNvPr id="2562" name="Google Shape;2562;p151"/>
          <p:cNvGrpSpPr/>
          <p:nvPr/>
        </p:nvGrpSpPr>
        <p:grpSpPr>
          <a:xfrm>
            <a:off x="2507038" y="2692171"/>
            <a:ext cx="196200" cy="1404905"/>
            <a:chOff x="2512925" y="2768371"/>
            <a:chExt cx="196200" cy="1404905"/>
          </a:xfrm>
        </p:grpSpPr>
        <p:cxnSp>
          <p:nvCxnSpPr>
            <p:cNvPr id="2563" name="Google Shape;2563;p151"/>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64" name="Google Shape;2564;p151"/>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5" name="Google Shape;2565;p151"/>
          <p:cNvSpPr txBox="1"/>
          <p:nvPr/>
        </p:nvSpPr>
        <p:spPr>
          <a:xfrm>
            <a:off x="3507349" y="1299975"/>
            <a:ext cx="14121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Result Analysis</a:t>
            </a:r>
            <a:endParaRPr>
              <a:solidFill>
                <a:srgbClr val="7F7F7F"/>
              </a:solidFill>
              <a:latin typeface="Source Sans Pro"/>
              <a:ea typeface="Source Sans Pro"/>
              <a:cs typeface="Source Sans Pro"/>
              <a:sym typeface="Source Sans Pro"/>
            </a:endParaRPr>
          </a:p>
        </p:txBody>
      </p:sp>
      <p:grpSp>
        <p:nvGrpSpPr>
          <p:cNvPr id="2566" name="Google Shape;2566;p151"/>
          <p:cNvGrpSpPr/>
          <p:nvPr/>
        </p:nvGrpSpPr>
        <p:grpSpPr>
          <a:xfrm>
            <a:off x="3311138" y="1581271"/>
            <a:ext cx="196200" cy="1306800"/>
            <a:chOff x="648675" y="1657471"/>
            <a:chExt cx="196200" cy="1306800"/>
          </a:xfrm>
        </p:grpSpPr>
        <p:sp>
          <p:nvSpPr>
            <p:cNvPr id="2567" name="Google Shape;2567;p151"/>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8" name="Google Shape;2568;p151"/>
            <p:cNvCxnSpPr>
              <a:stCxn id="2567"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
        <p:nvSpPr>
          <p:cNvPr id="2569" name="Google Shape;2569;p151"/>
          <p:cNvSpPr txBox="1"/>
          <p:nvPr/>
        </p:nvSpPr>
        <p:spPr>
          <a:xfrm>
            <a:off x="328230" y="1299975"/>
            <a:ext cx="26622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Introduction</a:t>
            </a:r>
            <a:endParaRPr>
              <a:solidFill>
                <a:srgbClr val="7F7F7F"/>
              </a:solidFill>
              <a:latin typeface="Source Sans Pro"/>
              <a:ea typeface="Source Sans Pro"/>
              <a:cs typeface="Source Sans Pro"/>
              <a:sym typeface="Source Sans Pro"/>
            </a:endParaRPr>
          </a:p>
        </p:txBody>
      </p:sp>
      <p:sp>
        <p:nvSpPr>
          <p:cNvPr id="2570" name="Google Shape;2570;p151"/>
          <p:cNvSpPr txBox="1"/>
          <p:nvPr/>
        </p:nvSpPr>
        <p:spPr>
          <a:xfrm>
            <a:off x="4262950" y="3854675"/>
            <a:ext cx="15327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Conclusion</a:t>
            </a:r>
            <a:endParaRPr>
              <a:solidFill>
                <a:srgbClr val="7F7F7F"/>
              </a:solidFill>
              <a:latin typeface="Source Sans Pro"/>
              <a:ea typeface="Source Sans Pro"/>
              <a:cs typeface="Source Sans Pro"/>
              <a:sym typeface="Source Sans Pro"/>
            </a:endParaRPr>
          </a:p>
        </p:txBody>
      </p:sp>
      <p:grpSp>
        <p:nvGrpSpPr>
          <p:cNvPr id="2571" name="Google Shape;2571;p151"/>
          <p:cNvGrpSpPr/>
          <p:nvPr/>
        </p:nvGrpSpPr>
        <p:grpSpPr>
          <a:xfrm>
            <a:off x="4066738" y="2692171"/>
            <a:ext cx="196200" cy="1404905"/>
            <a:chOff x="2512925" y="2768371"/>
            <a:chExt cx="196200" cy="1404905"/>
          </a:xfrm>
        </p:grpSpPr>
        <p:cxnSp>
          <p:nvCxnSpPr>
            <p:cNvPr id="2572" name="Google Shape;2572;p151"/>
            <p:cNvCxnSpPr/>
            <p:nvPr/>
          </p:nvCxnSpPr>
          <p:spPr>
            <a:xfrm>
              <a:off x="2611025" y="2964276"/>
              <a:ext cx="0" cy="1209000"/>
            </a:xfrm>
            <a:prstGeom prst="straightConnector1">
              <a:avLst/>
            </a:prstGeom>
            <a:noFill/>
            <a:ln cap="flat" cmpd="sng" w="19050">
              <a:solidFill>
                <a:srgbClr val="009688"/>
              </a:solidFill>
              <a:prstDash val="solid"/>
              <a:round/>
              <a:headEnd len="sm" w="sm" type="none"/>
              <a:tailEnd len="med" w="med" type="oval"/>
            </a:ln>
          </p:spPr>
        </p:cxnSp>
        <p:sp>
          <p:nvSpPr>
            <p:cNvPr id="2573" name="Google Shape;2573;p151"/>
            <p:cNvSpPr/>
            <p:nvPr/>
          </p:nvSpPr>
          <p:spPr>
            <a:xfrm>
              <a:off x="251292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4" name="Google Shape;2574;p151"/>
          <p:cNvSpPr txBox="1"/>
          <p:nvPr/>
        </p:nvSpPr>
        <p:spPr>
          <a:xfrm>
            <a:off x="5115547" y="1299975"/>
            <a:ext cx="2129100" cy="9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Source Sans Pro"/>
                <a:ea typeface="Source Sans Pro"/>
                <a:cs typeface="Source Sans Pro"/>
                <a:sym typeface="Source Sans Pro"/>
              </a:rPr>
              <a:t>References</a:t>
            </a:r>
            <a:endParaRPr>
              <a:solidFill>
                <a:srgbClr val="7F7F7F"/>
              </a:solidFill>
              <a:latin typeface="Source Sans Pro"/>
              <a:ea typeface="Source Sans Pro"/>
              <a:cs typeface="Source Sans Pro"/>
              <a:sym typeface="Source Sans Pro"/>
            </a:endParaRPr>
          </a:p>
        </p:txBody>
      </p:sp>
      <p:grpSp>
        <p:nvGrpSpPr>
          <p:cNvPr id="2575" name="Google Shape;2575;p151"/>
          <p:cNvGrpSpPr/>
          <p:nvPr/>
        </p:nvGrpSpPr>
        <p:grpSpPr>
          <a:xfrm>
            <a:off x="4919338" y="1581271"/>
            <a:ext cx="196200" cy="1306800"/>
            <a:chOff x="648675" y="1657471"/>
            <a:chExt cx="196200" cy="1306800"/>
          </a:xfrm>
        </p:grpSpPr>
        <p:sp>
          <p:nvSpPr>
            <p:cNvPr id="2576" name="Google Shape;2576;p151"/>
            <p:cNvSpPr/>
            <p:nvPr/>
          </p:nvSpPr>
          <p:spPr>
            <a:xfrm>
              <a:off x="648675" y="2768371"/>
              <a:ext cx="196200" cy="195900"/>
            </a:xfrm>
            <a:prstGeom prst="ellipse">
              <a:avLst/>
            </a:prstGeom>
            <a:solidFill>
              <a:srgbClr val="611B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7" name="Google Shape;2577;p151"/>
            <p:cNvCxnSpPr>
              <a:stCxn id="2576" idx="0"/>
            </p:cNvCxnSpPr>
            <p:nvPr/>
          </p:nvCxnSpPr>
          <p:spPr>
            <a:xfrm rot="10800000">
              <a:off x="746775" y="1657471"/>
              <a:ext cx="0" cy="1110900"/>
            </a:xfrm>
            <a:prstGeom prst="straightConnector1">
              <a:avLst/>
            </a:prstGeom>
            <a:noFill/>
            <a:ln cap="flat" cmpd="sng" w="19050">
              <a:solidFill>
                <a:srgbClr val="009688"/>
              </a:solidFill>
              <a:prstDash val="solid"/>
              <a:round/>
              <a:headEnd len="sm" w="sm" type="none"/>
              <a:tailEnd len="med" w="med" type="oval"/>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1" name="Shape 2581"/>
        <p:cNvGrpSpPr/>
        <p:nvPr/>
      </p:nvGrpSpPr>
      <p:grpSpPr>
        <a:xfrm>
          <a:off x="0" y="0"/>
          <a:ext cx="0" cy="0"/>
          <a:chOff x="0" y="0"/>
          <a:chExt cx="0" cy="0"/>
        </a:xfrm>
      </p:grpSpPr>
      <p:sp>
        <p:nvSpPr>
          <p:cNvPr id="2582" name="Google Shape;2582;p152"/>
          <p:cNvSpPr txBox="1"/>
          <p:nvPr>
            <p:ph idx="4294967295" type="ctrTitle"/>
          </p:nvPr>
        </p:nvSpPr>
        <p:spPr>
          <a:xfrm>
            <a:off x="834425" y="0"/>
            <a:ext cx="4110600" cy="883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t>Introduction</a:t>
            </a:r>
            <a:endParaRPr sz="4800"/>
          </a:p>
        </p:txBody>
      </p:sp>
      <p:sp>
        <p:nvSpPr>
          <p:cNvPr id="2583" name="Google Shape;2583;p152"/>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584" name="Google Shape;2584;p152"/>
          <p:cNvGrpSpPr/>
          <p:nvPr/>
        </p:nvGrpSpPr>
        <p:grpSpPr>
          <a:xfrm>
            <a:off x="8660531" y="3807486"/>
            <a:ext cx="215437" cy="351204"/>
            <a:chOff x="6730350" y="2315900"/>
            <a:chExt cx="257700" cy="420100"/>
          </a:xfrm>
        </p:grpSpPr>
        <p:sp>
          <p:nvSpPr>
            <p:cNvPr id="2585" name="Google Shape;2585;p15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6" name="Google Shape;2586;p15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7" name="Google Shape;2587;p15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8" name="Google Shape;2588;p15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9" name="Google Shape;2589;p15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590" name="Google Shape;2590;p152"/>
          <p:cNvSpPr txBox="1"/>
          <p:nvPr/>
        </p:nvSpPr>
        <p:spPr>
          <a:xfrm>
            <a:off x="0" y="998525"/>
            <a:ext cx="5090100" cy="3971100"/>
          </a:xfrm>
          <a:prstGeom prst="rect">
            <a:avLst/>
          </a:prstGeom>
          <a:noFill/>
          <a:ln>
            <a:noFill/>
          </a:ln>
        </p:spPr>
        <p:txBody>
          <a:bodyPr anchorCtr="0" anchor="t" bIns="91425" lIns="91425" spcFirstLastPara="1" rIns="91425" wrap="square" tIns="91425">
            <a:spAutoFit/>
          </a:bodyPr>
          <a:lstStyle/>
          <a:p>
            <a:pPr indent="-304800" lvl="0" marL="457200" rtl="0" algn="just">
              <a:lnSpc>
                <a:spcPct val="150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The main aim of developing a hotel management system. Planning hotel management projects has the main objective of turning down management efforts in hotels. There is no difficulty in finding and using the required software and hardware.</a:t>
            </a:r>
            <a:endParaRPr sz="1200">
              <a:solidFill>
                <a:schemeClr val="lt1"/>
              </a:solidFill>
              <a:latin typeface="Raleway"/>
              <a:ea typeface="Raleway"/>
              <a:cs typeface="Raleway"/>
              <a:sym typeface="Raleway"/>
            </a:endParaRPr>
          </a:p>
          <a:p>
            <a:pPr indent="-304800" lvl="0" marL="457200" rtl="0" algn="just">
              <a:lnSpc>
                <a:spcPct val="150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The purpose of the hotel booking system is to automate the existing manual process by utilizing computerized equipment and fully-featured computer programs, thus enabling customers' valuable information as well as their valuables to be stored for a longer period and easily accessed. </a:t>
            </a:r>
            <a:endParaRPr sz="1200">
              <a:solidFill>
                <a:schemeClr val="lt1"/>
              </a:solidFill>
              <a:latin typeface="Raleway"/>
              <a:ea typeface="Raleway"/>
              <a:cs typeface="Raleway"/>
              <a:sym typeface="Raleway"/>
            </a:endParaRPr>
          </a:p>
          <a:p>
            <a:pPr indent="-304800" lvl="0" marL="457200" rtl="0" algn="just">
              <a:lnSpc>
                <a:spcPct val="150000"/>
              </a:lnSpc>
              <a:spcBef>
                <a:spcPts val="0"/>
              </a:spcBef>
              <a:spcAft>
                <a:spcPts val="0"/>
              </a:spcAft>
              <a:buClr>
                <a:schemeClr val="lt1"/>
              </a:buClr>
              <a:buSzPts val="1200"/>
              <a:buFont typeface="Raleway"/>
              <a:buChar char="●"/>
            </a:pPr>
            <a:r>
              <a:rPr lang="en" sz="1200">
                <a:solidFill>
                  <a:schemeClr val="lt1"/>
                </a:solidFill>
                <a:latin typeface="Raleway"/>
                <a:ea typeface="Raleway"/>
                <a:cs typeface="Raleway"/>
                <a:sym typeface="Raleway"/>
              </a:rPr>
              <a:t>Thus, the hotel manager will be able to maintain further activities, time to time check about work and bookings and customers will be able to plan their stay accordingly by looking at and booking online rooms.</a:t>
            </a:r>
            <a:endParaRPr sz="1200">
              <a:solidFill>
                <a:schemeClr val="lt1"/>
              </a:solidFill>
              <a:latin typeface="Raleway"/>
              <a:ea typeface="Raleway"/>
              <a:cs typeface="Raleway"/>
              <a:sym typeface="Raleway"/>
            </a:endParaRPr>
          </a:p>
        </p:txBody>
      </p:sp>
      <p:sp>
        <p:nvSpPr>
          <p:cNvPr id="2591" name="Google Shape;2591;p152"/>
          <p:cNvSpPr txBox="1"/>
          <p:nvPr/>
        </p:nvSpPr>
        <p:spPr>
          <a:xfrm>
            <a:off x="173500" y="71450"/>
            <a:ext cx="39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lt1"/>
                </a:solidFill>
                <a:latin typeface="Fira Sans"/>
                <a:ea typeface="Fira Sans"/>
                <a:cs typeface="Fira Sans"/>
                <a:sym typeface="Fira Sans"/>
              </a:rPr>
              <a:t>1</a:t>
            </a:r>
            <a:endParaRPr b="1" sz="3000">
              <a:solidFill>
                <a:schemeClr val="lt1"/>
              </a:solidFill>
              <a:latin typeface="Fira Sans"/>
              <a:ea typeface="Fira Sans"/>
              <a:cs typeface="Fira Sans"/>
              <a:sym typeface="Fira Sans"/>
            </a:endParaRPr>
          </a:p>
        </p:txBody>
      </p:sp>
      <p:pic>
        <p:nvPicPr>
          <p:cNvPr id="2592" name="Google Shape;2592;p152"/>
          <p:cNvPicPr preferRelativeResize="0"/>
          <p:nvPr/>
        </p:nvPicPr>
        <p:blipFill>
          <a:blip r:embed="rId4">
            <a:alphaModFix/>
          </a:blip>
          <a:stretch>
            <a:fillRect/>
          </a:stretch>
        </p:blipFill>
        <p:spPr>
          <a:xfrm>
            <a:off x="5254024" y="0"/>
            <a:ext cx="3138474" cy="5129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53"/>
          <p:cNvSpPr txBox="1"/>
          <p:nvPr/>
        </p:nvSpPr>
        <p:spPr>
          <a:xfrm>
            <a:off x="857250" y="1398125"/>
            <a:ext cx="4388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lt1"/>
                </a:solidFill>
                <a:latin typeface="Raleway"/>
                <a:ea typeface="Raleway"/>
                <a:cs typeface="Raleway"/>
                <a:sym typeface="Raleway"/>
              </a:rPr>
              <a:t>System Requirements</a:t>
            </a:r>
            <a:endParaRPr sz="48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6E180"/>
            </a:gs>
            <a:gs pos="100000">
              <a:srgbClr val="B8DF32"/>
            </a:gs>
          </a:gsLst>
          <a:lin ang="5400700" scaled="0"/>
        </a:gradFill>
      </p:bgPr>
    </p:bg>
    <p:spTree>
      <p:nvGrpSpPr>
        <p:cNvPr id="2601" name="Shape 2601"/>
        <p:cNvGrpSpPr/>
        <p:nvPr/>
      </p:nvGrpSpPr>
      <p:grpSpPr>
        <a:xfrm>
          <a:off x="0" y="0"/>
          <a:ext cx="0" cy="0"/>
          <a:chOff x="0" y="0"/>
          <a:chExt cx="0" cy="0"/>
        </a:xfrm>
      </p:grpSpPr>
      <p:sp>
        <p:nvSpPr>
          <p:cNvPr id="2602" name="Google Shape;2602;p154"/>
          <p:cNvSpPr txBox="1"/>
          <p:nvPr>
            <p:ph type="title"/>
          </p:nvPr>
        </p:nvSpPr>
        <p:spPr>
          <a:xfrm>
            <a:off x="515300" y="503500"/>
            <a:ext cx="2495400" cy="33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System Requirements</a:t>
            </a:r>
            <a:endParaRPr sz="2400"/>
          </a:p>
        </p:txBody>
      </p:sp>
      <p:sp>
        <p:nvSpPr>
          <p:cNvPr id="2603" name="Google Shape;2603;p1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4" name="Google Shape;2604;p154"/>
          <p:cNvSpPr txBox="1"/>
          <p:nvPr/>
        </p:nvSpPr>
        <p:spPr>
          <a:xfrm>
            <a:off x="3673925" y="1078650"/>
            <a:ext cx="51435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Minimum 4GB of RAM for Admin Side and 1GB+ RAM for client-side. </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Monitor with a minimum resolution of 1024x768. </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Keyboard and mouse/touchpad. </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Multicore-1.8Ghz Processor. </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HDD/SSD with minimum space of 10GB for Admin and 1GB for Client. </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Gigabit Ethernet Port or Router for the internet.</a:t>
            </a:r>
            <a:endParaRPr>
              <a:latin typeface="Montserrat Light"/>
              <a:ea typeface="Montserrat Light"/>
              <a:cs typeface="Montserrat Light"/>
              <a:sym typeface="Montserrat Light"/>
            </a:endParaRPr>
          </a:p>
          <a:p>
            <a:pPr indent="-317500" lvl="0" marL="457200" rtl="0" algn="l">
              <a:lnSpc>
                <a:spcPct val="150000"/>
              </a:lnSpc>
              <a:spcBef>
                <a:spcPts val="0"/>
              </a:spcBef>
              <a:spcAft>
                <a:spcPts val="0"/>
              </a:spcAft>
              <a:buSzPts val="1400"/>
              <a:buFont typeface="Montserrat Light"/>
              <a:buChar char="●"/>
            </a:pPr>
            <a:r>
              <a:rPr lang="en">
                <a:latin typeface="Montserrat Light"/>
                <a:ea typeface="Montserrat Light"/>
                <a:cs typeface="Montserrat Light"/>
                <a:sym typeface="Montserrat Light"/>
              </a:rPr>
              <a:t>Web Browser(Chrome, safari, opera)</a:t>
            </a:r>
            <a:endParaRPr>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8" name="Shape 2608"/>
        <p:cNvGrpSpPr/>
        <p:nvPr/>
      </p:nvGrpSpPr>
      <p:grpSpPr>
        <a:xfrm>
          <a:off x="0" y="0"/>
          <a:ext cx="0" cy="0"/>
          <a:chOff x="0" y="0"/>
          <a:chExt cx="0" cy="0"/>
        </a:xfrm>
      </p:grpSpPr>
      <p:sp>
        <p:nvSpPr>
          <p:cNvPr id="2609" name="Google Shape;2609;p155"/>
          <p:cNvSpPr txBox="1"/>
          <p:nvPr>
            <p:ph idx="4294967295" type="title"/>
          </p:nvPr>
        </p:nvSpPr>
        <p:spPr>
          <a:xfrm>
            <a:off x="751500" y="737350"/>
            <a:ext cx="44916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Methods Used</a:t>
            </a:r>
            <a:endParaRPr/>
          </a:p>
        </p:txBody>
      </p:sp>
      <p:sp>
        <p:nvSpPr>
          <p:cNvPr id="2610" name="Google Shape;2610;p155"/>
          <p:cNvSpPr txBox="1"/>
          <p:nvPr>
            <p:ph idx="12" type="sldNum"/>
          </p:nvPr>
        </p:nvSpPr>
        <p:spPr>
          <a:xfrm>
            <a:off x="8392497" y="4391174"/>
            <a:ext cx="751500" cy="75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611" name="Google Shape;2611;p155"/>
          <p:cNvGrpSpPr/>
          <p:nvPr/>
        </p:nvGrpSpPr>
        <p:grpSpPr>
          <a:xfrm>
            <a:off x="268031" y="200148"/>
            <a:ext cx="215437" cy="351204"/>
            <a:chOff x="6730350" y="2315900"/>
            <a:chExt cx="257700" cy="420100"/>
          </a:xfrm>
        </p:grpSpPr>
        <p:sp>
          <p:nvSpPr>
            <p:cNvPr id="2612" name="Google Shape;2612;p15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3" name="Google Shape;2613;p15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4" name="Google Shape;2614;p15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5" name="Google Shape;2615;p15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6" name="Google Shape;2616;p15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617" name="Google Shape;2617;p155"/>
          <p:cNvSpPr/>
          <p:nvPr/>
        </p:nvSpPr>
        <p:spPr>
          <a:xfrm>
            <a:off x="4026077" y="1472350"/>
            <a:ext cx="21993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Java Script</a:t>
            </a:r>
            <a:endParaRPr>
              <a:solidFill>
                <a:schemeClr val="lt1"/>
              </a:solidFill>
              <a:latin typeface="Fira Sans SemiBold"/>
              <a:ea typeface="Fira Sans SemiBold"/>
              <a:cs typeface="Fira Sans SemiBold"/>
              <a:sym typeface="Fira Sans SemiBold"/>
            </a:endParaRPr>
          </a:p>
        </p:txBody>
      </p:sp>
      <p:sp>
        <p:nvSpPr>
          <p:cNvPr id="2618" name="Google Shape;2618;p155"/>
          <p:cNvSpPr/>
          <p:nvPr/>
        </p:nvSpPr>
        <p:spPr>
          <a:xfrm>
            <a:off x="0" y="1472350"/>
            <a:ext cx="23268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HTML</a:t>
            </a:r>
            <a:endParaRPr>
              <a:solidFill>
                <a:schemeClr val="lt1"/>
              </a:solidFill>
              <a:latin typeface="Fira Sans SemiBold"/>
              <a:ea typeface="Fira Sans SemiBold"/>
              <a:cs typeface="Fira Sans SemiBold"/>
              <a:sym typeface="Fira Sans SemiBold"/>
            </a:endParaRPr>
          </a:p>
        </p:txBody>
      </p:sp>
      <p:sp>
        <p:nvSpPr>
          <p:cNvPr id="2619" name="Google Shape;2619;p155"/>
          <p:cNvSpPr/>
          <p:nvPr/>
        </p:nvSpPr>
        <p:spPr>
          <a:xfrm>
            <a:off x="1960875" y="1472350"/>
            <a:ext cx="24276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CSS</a:t>
            </a:r>
            <a:endParaRPr>
              <a:solidFill>
                <a:schemeClr val="lt1"/>
              </a:solidFill>
              <a:latin typeface="Fira Sans SemiBold"/>
              <a:ea typeface="Fira Sans SemiBold"/>
              <a:cs typeface="Fira Sans SemiBold"/>
              <a:sym typeface="Fira Sans SemiBold"/>
            </a:endParaRPr>
          </a:p>
        </p:txBody>
      </p:sp>
      <p:sp>
        <p:nvSpPr>
          <p:cNvPr id="2620" name="Google Shape;2620;p155"/>
          <p:cNvSpPr/>
          <p:nvPr/>
        </p:nvSpPr>
        <p:spPr>
          <a:xfrm>
            <a:off x="5873050" y="1472350"/>
            <a:ext cx="2427600" cy="669000"/>
          </a:xfrm>
          <a:prstGeom prst="chevron">
            <a:avLst>
              <a:gd fmla="val 50000" name="adj"/>
            </a:avLst>
          </a:prstGeom>
          <a:solidFill>
            <a:srgbClr val="FF54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Bootstrap</a:t>
            </a:r>
            <a:endParaRPr>
              <a:solidFill>
                <a:schemeClr val="lt1"/>
              </a:solidFill>
              <a:latin typeface="Fira Sans SemiBold"/>
              <a:ea typeface="Fira Sans SemiBold"/>
              <a:cs typeface="Fira Sans SemiBold"/>
              <a:sym typeface="Fira Sans SemiBold"/>
            </a:endParaRPr>
          </a:p>
        </p:txBody>
      </p:sp>
      <p:sp>
        <p:nvSpPr>
          <p:cNvPr id="2621" name="Google Shape;2621;p155"/>
          <p:cNvSpPr/>
          <p:nvPr/>
        </p:nvSpPr>
        <p:spPr>
          <a:xfrm>
            <a:off x="4026077" y="2141350"/>
            <a:ext cx="21993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Node JS</a:t>
            </a:r>
            <a:endParaRPr>
              <a:solidFill>
                <a:schemeClr val="lt1"/>
              </a:solidFill>
              <a:latin typeface="Fira Sans SemiBold"/>
              <a:ea typeface="Fira Sans SemiBold"/>
              <a:cs typeface="Fira Sans SemiBold"/>
              <a:sym typeface="Fira Sans SemiBold"/>
            </a:endParaRPr>
          </a:p>
        </p:txBody>
      </p:sp>
      <p:sp>
        <p:nvSpPr>
          <p:cNvPr id="2622" name="Google Shape;2622;p155"/>
          <p:cNvSpPr/>
          <p:nvPr/>
        </p:nvSpPr>
        <p:spPr>
          <a:xfrm>
            <a:off x="0" y="2141350"/>
            <a:ext cx="2326800" cy="669000"/>
          </a:xfrm>
          <a:prstGeom prst="homePlat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MySQL</a:t>
            </a:r>
            <a:endParaRPr>
              <a:solidFill>
                <a:schemeClr val="lt1"/>
              </a:solidFill>
              <a:latin typeface="Fira Sans SemiBold"/>
              <a:ea typeface="Fira Sans SemiBold"/>
              <a:cs typeface="Fira Sans SemiBold"/>
              <a:sym typeface="Fira Sans SemiBold"/>
            </a:endParaRPr>
          </a:p>
        </p:txBody>
      </p:sp>
      <p:sp>
        <p:nvSpPr>
          <p:cNvPr id="2623" name="Google Shape;2623;p155"/>
          <p:cNvSpPr/>
          <p:nvPr/>
        </p:nvSpPr>
        <p:spPr>
          <a:xfrm>
            <a:off x="1960875" y="2141350"/>
            <a:ext cx="2427600" cy="669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React JS</a:t>
            </a:r>
            <a:endParaRPr>
              <a:solidFill>
                <a:schemeClr val="lt1"/>
              </a:solidFill>
              <a:latin typeface="Fira Sans SemiBold"/>
              <a:ea typeface="Fira Sans SemiBold"/>
              <a:cs typeface="Fira Sans SemiBold"/>
              <a:sym typeface="Fira Sans SemiBold"/>
            </a:endParaRPr>
          </a:p>
        </p:txBody>
      </p:sp>
      <p:sp>
        <p:nvSpPr>
          <p:cNvPr id="2624" name="Google Shape;2624;p155"/>
          <p:cNvSpPr/>
          <p:nvPr/>
        </p:nvSpPr>
        <p:spPr>
          <a:xfrm>
            <a:off x="5873050" y="2141350"/>
            <a:ext cx="2427600" cy="669000"/>
          </a:xfrm>
          <a:prstGeom prst="chevron">
            <a:avLst>
              <a:gd fmla="val 50000" name="adj"/>
            </a:avLst>
          </a:prstGeom>
          <a:solidFill>
            <a:srgbClr val="FF54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SemiBold"/>
                <a:ea typeface="Fira Sans SemiBold"/>
                <a:cs typeface="Fira Sans SemiBold"/>
                <a:sym typeface="Fira Sans SemiBold"/>
              </a:rPr>
              <a:t>Express JS</a:t>
            </a:r>
            <a:endParaRPr>
              <a:solidFill>
                <a:schemeClr val="lt1"/>
              </a:solidFill>
              <a:latin typeface="Fira Sans SemiBold"/>
              <a:ea typeface="Fira Sans SemiBold"/>
              <a:cs typeface="Fira Sans SemiBold"/>
              <a:sym typeface="Fira Sans SemiBold"/>
            </a:endParaRPr>
          </a:p>
        </p:txBody>
      </p:sp>
      <p:pic>
        <p:nvPicPr>
          <p:cNvPr id="2625" name="Google Shape;2625;p155"/>
          <p:cNvPicPr preferRelativeResize="0"/>
          <p:nvPr/>
        </p:nvPicPr>
        <p:blipFill>
          <a:blip r:embed="rId4">
            <a:alphaModFix/>
          </a:blip>
          <a:stretch>
            <a:fillRect/>
          </a:stretch>
        </p:blipFill>
        <p:spPr>
          <a:xfrm>
            <a:off x="0" y="3156100"/>
            <a:ext cx="2704476" cy="1934600"/>
          </a:xfrm>
          <a:prstGeom prst="rect">
            <a:avLst/>
          </a:prstGeom>
          <a:noFill/>
          <a:ln>
            <a:noFill/>
          </a:ln>
        </p:spPr>
      </p:pic>
      <p:pic>
        <p:nvPicPr>
          <p:cNvPr id="2626" name="Google Shape;2626;p155"/>
          <p:cNvPicPr preferRelativeResize="0"/>
          <p:nvPr/>
        </p:nvPicPr>
        <p:blipFill>
          <a:blip r:embed="rId5">
            <a:alphaModFix/>
          </a:blip>
          <a:stretch>
            <a:fillRect/>
          </a:stretch>
        </p:blipFill>
        <p:spPr>
          <a:xfrm>
            <a:off x="5349250" y="3155275"/>
            <a:ext cx="3043251" cy="1987399"/>
          </a:xfrm>
          <a:prstGeom prst="rect">
            <a:avLst/>
          </a:prstGeom>
          <a:noFill/>
          <a:ln>
            <a:noFill/>
          </a:ln>
        </p:spPr>
      </p:pic>
      <p:pic>
        <p:nvPicPr>
          <p:cNvPr id="2627" name="Google Shape;2627;p155"/>
          <p:cNvPicPr preferRelativeResize="0"/>
          <p:nvPr/>
        </p:nvPicPr>
        <p:blipFill>
          <a:blip r:embed="rId6">
            <a:alphaModFix/>
          </a:blip>
          <a:stretch>
            <a:fillRect/>
          </a:stretch>
        </p:blipFill>
        <p:spPr>
          <a:xfrm>
            <a:off x="2704476" y="3156093"/>
            <a:ext cx="2704476" cy="198740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utland template">
  <a:themeElements>
    <a:clrScheme name="Custom 347">
      <a:dk1>
        <a:srgbClr val="142236"/>
      </a:dk1>
      <a:lt1>
        <a:srgbClr val="FFFFFF"/>
      </a:lt1>
      <a:dk2>
        <a:srgbClr val="667180"/>
      </a:dk2>
      <a:lt2>
        <a:srgbClr val="E5E8EB"/>
      </a:lt2>
      <a:accent1>
        <a:srgbClr val="FF6035"/>
      </a:accent1>
      <a:accent2>
        <a:srgbClr val="BB1C0B"/>
      </a:accent2>
      <a:accent3>
        <a:srgbClr val="1DC8E6"/>
      </a:accent3>
      <a:accent4>
        <a:srgbClr val="0D7FA3"/>
      </a:accent4>
      <a:accent5>
        <a:srgbClr val="8FC55D"/>
      </a:accent5>
      <a:accent6>
        <a:srgbClr val="4E993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Leontes template">
  <a:themeElements>
    <a:clrScheme name="Custom 347">
      <a:dk1>
        <a:srgbClr val="03153B"/>
      </a:dk1>
      <a:lt1>
        <a:srgbClr val="FFFFFF"/>
      </a:lt1>
      <a:dk2>
        <a:srgbClr val="DFE2E9"/>
      </a:dk2>
      <a:lt2>
        <a:srgbClr val="6C7588"/>
      </a:lt2>
      <a:accent1>
        <a:srgbClr val="F36232"/>
      </a:accent1>
      <a:accent2>
        <a:srgbClr val="32A707"/>
      </a:accent2>
      <a:accent3>
        <a:srgbClr val="AFE435"/>
      </a:accent3>
      <a:accent4>
        <a:srgbClr val="9287E6"/>
      </a:accent4>
      <a:accent5>
        <a:srgbClr val="B5BDFD"/>
      </a:accent5>
      <a:accent6>
        <a:srgbClr val="FF703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geon template">
  <a:themeElements>
    <a:clrScheme name="Custom 347">
      <a:dk1>
        <a:srgbClr val="1B151B"/>
      </a:dk1>
      <a:lt1>
        <a:srgbClr val="FFFFFF"/>
      </a:lt1>
      <a:dk2>
        <a:srgbClr val="9E8D8B"/>
      </a:dk2>
      <a:lt2>
        <a:srgbClr val="F0EBE9"/>
      </a:lt2>
      <a:accent1>
        <a:srgbClr val="FF5454"/>
      </a:accent1>
      <a:accent2>
        <a:srgbClr val="F88326"/>
      </a:accent2>
      <a:accent3>
        <a:srgbClr val="C97140"/>
      </a:accent3>
      <a:accent4>
        <a:srgbClr val="FFB900"/>
      </a:accent4>
      <a:accent5>
        <a:srgbClr val="92C532"/>
      </a:accent5>
      <a:accent6>
        <a:srgbClr val="9F55A5"/>
      </a:accent6>
      <a:hlink>
        <a:srgbClr val="FF545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ania template">
  <a:themeElements>
    <a:clrScheme name="Custom 347">
      <a:dk1>
        <a:srgbClr val="4D778A"/>
      </a:dk1>
      <a:lt1>
        <a:srgbClr val="FFFFFF"/>
      </a:lt1>
      <a:dk2>
        <a:srgbClr val="7198A9"/>
      </a:dk2>
      <a:lt2>
        <a:srgbClr val="EFF3F5"/>
      </a:lt2>
      <a:accent1>
        <a:srgbClr val="37A9DD"/>
      </a:accent1>
      <a:accent2>
        <a:srgbClr val="B0D85B"/>
      </a:accent2>
      <a:accent3>
        <a:srgbClr val="EDC67B"/>
      </a:accent3>
      <a:accent4>
        <a:srgbClr val="FAA99C"/>
      </a:accent4>
      <a:accent5>
        <a:srgbClr val="CEDBE0"/>
      </a:accent5>
      <a:accent6>
        <a:srgbClr val="7198A9"/>
      </a:accent6>
      <a:hlink>
        <a:srgbClr val="4D778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EFEFEF"/>
      </a:dk2>
      <a:lt2>
        <a:srgbClr val="727375"/>
      </a:lt2>
      <a:accent1>
        <a:srgbClr val="8BBCE4"/>
      </a:accent1>
      <a:accent2>
        <a:srgbClr val="657B9E"/>
      </a:accent2>
      <a:accent3>
        <a:srgbClr val="C99287"/>
      </a:accent3>
      <a:accent4>
        <a:srgbClr val="B36151"/>
      </a:accent4>
      <a:accent5>
        <a:srgbClr val="D5A6BD"/>
      </a:accent5>
      <a:accent6>
        <a:srgbClr val="A58194"/>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aulina template">
  <a:themeElements>
    <a:clrScheme name="Custom 347">
      <a:dk1>
        <a:srgbClr val="756F6F"/>
      </a:dk1>
      <a:lt1>
        <a:srgbClr val="FFFFFF"/>
      </a:lt1>
      <a:dk2>
        <a:srgbClr val="A8A09D"/>
      </a:dk2>
      <a:lt2>
        <a:srgbClr val="F5F1F0"/>
      </a:lt2>
      <a:accent1>
        <a:srgbClr val="AD9B91"/>
      </a:accent1>
      <a:accent2>
        <a:srgbClr val="E2D1C2"/>
      </a:accent2>
      <a:accent3>
        <a:srgbClr val="C4CBBF"/>
      </a:accent3>
      <a:accent4>
        <a:srgbClr val="BFC8CB"/>
      </a:accent4>
      <a:accent5>
        <a:srgbClr val="E9DBDB"/>
      </a:accent5>
      <a:accent6>
        <a:srgbClr val="C5C4BF"/>
      </a:accent6>
      <a:hlink>
        <a:srgbClr val="413A3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